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4" r:id="rId6"/>
    <p:sldId id="267" r:id="rId7"/>
    <p:sldId id="268" r:id="rId8"/>
    <p:sldId id="269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F36A0-4484-3D70-322D-616B6C3502B0}" name="Shannon Li" initials="SL" userId="S::shannon.li_solpeople.com.au#ext#@annexcomau.onmicrosoft.com::b735c03b-ed41-47be-9f3b-fcfb9e0538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4"/>
    <a:srgbClr val="AC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DC706-D289-D645-8F1D-B2DFA39054C2}" v="243" dt="2026-04-14T11:46:13.749"/>
    <p1510:client id="{6AA87A3F-8F65-5EA7-CC57-452EDF10AB5B}" v="19" dt="2026-04-14T11:33:04.763"/>
    <p1510:client id="{6F537B6D-5B15-C251-C71E-5D2D99F0D68D}" v="9" dt="2026-04-14T11:38:2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Mills" userId="S::emily.mills_solpeople.com.au#ext#@annexcomau.onmicrosoft.com::b4b624aa-494c-4663-9ccf-836f6ce31ed4" providerId="AD" clId="Web-{52123DB9-9394-015B-0E0F-F8786CD01A67}"/>
    <pc:docChg chg="modSld">
      <pc:chgData name="Emily Mills" userId="S::emily.mills_solpeople.com.au#ext#@annexcomau.onmicrosoft.com::b4b624aa-494c-4663-9ccf-836f6ce31ed4" providerId="AD" clId="Web-{52123DB9-9394-015B-0E0F-F8786CD01A67}" dt="2026-04-08T14:41:46.055" v="7" actId="20577"/>
      <pc:docMkLst>
        <pc:docMk/>
      </pc:docMkLst>
      <pc:sldChg chg="modSp">
        <pc:chgData name="Emily Mills" userId="S::emily.mills_solpeople.com.au#ext#@annexcomau.onmicrosoft.com::b4b624aa-494c-4663-9ccf-836f6ce31ed4" providerId="AD" clId="Web-{52123DB9-9394-015B-0E0F-F8786CD01A67}" dt="2026-04-08T14:41:36.773" v="3" actId="20577"/>
        <pc:sldMkLst>
          <pc:docMk/>
          <pc:sldMk cId="4220843195" sldId="261"/>
        </pc:sldMkLst>
        <pc:spChg chg="mod">
          <ac:chgData name="Emily Mills" userId="S::emily.mills_solpeople.com.au#ext#@annexcomau.onmicrosoft.com::b4b624aa-494c-4663-9ccf-836f6ce31ed4" providerId="AD" clId="Web-{52123DB9-9394-015B-0E0F-F8786CD01A67}" dt="2026-04-08T14:41:36.773" v="3" actId="20577"/>
          <ac:spMkLst>
            <pc:docMk/>
            <pc:sldMk cId="4220843195" sldId="261"/>
            <ac:spMk id="4" creationId="{FBD63CB1-82EF-FE11-BDA8-F8FB19AD6A93}"/>
          </ac:spMkLst>
        </pc:spChg>
      </pc:sldChg>
      <pc:sldChg chg="modSp">
        <pc:chgData name="Emily Mills" userId="S::emily.mills_solpeople.com.au#ext#@annexcomau.onmicrosoft.com::b4b624aa-494c-4663-9ccf-836f6ce31ed4" providerId="AD" clId="Web-{52123DB9-9394-015B-0E0F-F8786CD01A67}" dt="2026-04-08T14:41:42.758" v="5" actId="20577"/>
        <pc:sldMkLst>
          <pc:docMk/>
          <pc:sldMk cId="3854309541" sldId="262"/>
        </pc:sldMkLst>
        <pc:spChg chg="mod">
          <ac:chgData name="Emily Mills" userId="S::emily.mills_solpeople.com.au#ext#@annexcomau.onmicrosoft.com::b4b624aa-494c-4663-9ccf-836f6ce31ed4" providerId="AD" clId="Web-{52123DB9-9394-015B-0E0F-F8786CD01A67}" dt="2026-04-08T14:41:42.758" v="5" actId="20577"/>
          <ac:spMkLst>
            <pc:docMk/>
            <pc:sldMk cId="3854309541" sldId="262"/>
            <ac:spMk id="4" creationId="{9FC9D381-9D19-743E-FCCB-2B2B13F295CD}"/>
          </ac:spMkLst>
        </pc:spChg>
      </pc:sldChg>
      <pc:sldChg chg="modSp">
        <pc:chgData name="Emily Mills" userId="S::emily.mills_solpeople.com.au#ext#@annexcomau.onmicrosoft.com::b4b624aa-494c-4663-9ccf-836f6ce31ed4" providerId="AD" clId="Web-{52123DB9-9394-015B-0E0F-F8786CD01A67}" dt="2026-04-08T14:41:46.055" v="7" actId="20577"/>
        <pc:sldMkLst>
          <pc:docMk/>
          <pc:sldMk cId="1533557928" sldId="263"/>
        </pc:sldMkLst>
        <pc:spChg chg="mod">
          <ac:chgData name="Emily Mills" userId="S::emily.mills_solpeople.com.au#ext#@annexcomau.onmicrosoft.com::b4b624aa-494c-4663-9ccf-836f6ce31ed4" providerId="AD" clId="Web-{52123DB9-9394-015B-0E0F-F8786CD01A67}" dt="2026-04-08T14:41:46.055" v="7" actId="20577"/>
          <ac:spMkLst>
            <pc:docMk/>
            <pc:sldMk cId="1533557928" sldId="263"/>
            <ac:spMk id="4" creationId="{FEAE439F-4A9E-7F01-F05E-A2F7BFC39AFC}"/>
          </ac:spMkLst>
        </pc:spChg>
      </pc:sldChg>
      <pc:sldChg chg="modSp">
        <pc:chgData name="Emily Mills" userId="S::emily.mills_solpeople.com.au#ext#@annexcomau.onmicrosoft.com::b4b624aa-494c-4663-9ccf-836f6ce31ed4" providerId="AD" clId="Web-{52123DB9-9394-015B-0E0F-F8786CD01A67}" dt="2026-04-08T14:41:25.586" v="1" actId="20577"/>
        <pc:sldMkLst>
          <pc:docMk/>
          <pc:sldMk cId="1409769457" sldId="264"/>
        </pc:sldMkLst>
        <pc:spChg chg="mod">
          <ac:chgData name="Emily Mills" userId="S::emily.mills_solpeople.com.au#ext#@annexcomau.onmicrosoft.com::b4b624aa-494c-4663-9ccf-836f6ce31ed4" providerId="AD" clId="Web-{52123DB9-9394-015B-0E0F-F8786CD01A67}" dt="2026-04-08T14:41:25.586" v="1" actId="20577"/>
          <ac:spMkLst>
            <pc:docMk/>
            <pc:sldMk cId="1409769457" sldId="264"/>
            <ac:spMk id="4" creationId="{59621CD9-68EB-C25C-49F0-D4A35B3A4E9E}"/>
          </ac:spMkLst>
        </pc:spChg>
      </pc:sldChg>
    </pc:docChg>
  </pc:docChgLst>
  <pc:docChgLst>
    <pc:chgData name="Jess Boaden" userId="S::jess.boaden_solpeople.com.au#ext#@annexcomau.onmicrosoft.com::56c46e80-4b0b-45c9-892b-c52a0f6db166" providerId="AD" clId="Web-{0A80297E-BFD6-1D6B-E5F6-2D22ED0E3872}"/>
    <pc:docChg chg="modSld">
      <pc:chgData name="Jess Boaden" userId="S::jess.boaden_solpeople.com.au#ext#@annexcomau.onmicrosoft.com::56c46e80-4b0b-45c9-892b-c52a0f6db166" providerId="AD" clId="Web-{0A80297E-BFD6-1D6B-E5F6-2D22ED0E3872}" dt="2026-04-08T01:16:39.789" v="0" actId="20577"/>
      <pc:docMkLst>
        <pc:docMk/>
      </pc:docMkLst>
    </pc:docChg>
  </pc:docChgLst>
  <pc:docChgLst>
    <pc:chgData name="Shannon Li" userId="S::shannon.li_solpeople.com.au#ext#@annexcomau.onmicrosoft.com::b735c03b-ed41-47be-9f3b-fcfb9e0538da" providerId="AD" clId="Web-{6B2C7D97-FF36-9ACC-FC9F-C87AE0189497}"/>
    <pc:docChg chg="mod">
      <pc:chgData name="Shannon Li" userId="S::shannon.li_solpeople.com.au#ext#@annexcomau.onmicrosoft.com::b735c03b-ed41-47be-9f3b-fcfb9e0538da" providerId="AD" clId="Web-{6B2C7D97-FF36-9ACC-FC9F-C87AE0189497}" dt="2026-04-08T01:06:22.977" v="0"/>
      <pc:docMkLst>
        <pc:docMk/>
      </pc:docMkLst>
    </pc:docChg>
  </pc:docChgLst>
  <pc:docChgLst>
    <pc:chgData name="Emily Mills" userId="121a2d6b-1e06-464f-a976-d9990a57d9b8" providerId="ADAL" clId="{0FFA356E-1675-55EA-8D5E-CD7FE6709339}"/>
    <pc:docChg chg="undo custSel addSld delSld modSld sldOrd modMainMaster">
      <pc:chgData name="Emily Mills" userId="121a2d6b-1e06-464f-a976-d9990a57d9b8" providerId="ADAL" clId="{0FFA356E-1675-55EA-8D5E-CD7FE6709339}" dt="2026-04-14T11:46:13.749" v="606" actId="1037"/>
      <pc:docMkLst>
        <pc:docMk/>
      </pc:docMkLst>
      <pc:sldChg chg="modSp del mod">
        <pc:chgData name="Emily Mills" userId="121a2d6b-1e06-464f-a976-d9990a57d9b8" providerId="ADAL" clId="{0FFA356E-1675-55EA-8D5E-CD7FE6709339}" dt="2026-04-14T11:43:55.245" v="525" actId="2696"/>
        <pc:sldMkLst>
          <pc:docMk/>
          <pc:sldMk cId="4220843195" sldId="261"/>
        </pc:sldMkLst>
        <pc:spChg chg="mod">
          <ac:chgData name="Emily Mills" userId="121a2d6b-1e06-464f-a976-d9990a57d9b8" providerId="ADAL" clId="{0FFA356E-1675-55EA-8D5E-CD7FE6709339}" dt="2026-04-08T14:47:06.989" v="120" actId="20577"/>
          <ac:spMkLst>
            <pc:docMk/>
            <pc:sldMk cId="4220843195" sldId="261"/>
            <ac:spMk id="2" creationId="{B3DC031F-87D7-9B0F-8400-95480BD86983}"/>
          </ac:spMkLst>
        </pc:spChg>
        <pc:spChg chg="mod">
          <ac:chgData name="Emily Mills" userId="121a2d6b-1e06-464f-a976-d9990a57d9b8" providerId="ADAL" clId="{0FFA356E-1675-55EA-8D5E-CD7FE6709339}" dt="2026-04-14T11:41:32.136" v="442" actId="2711"/>
          <ac:spMkLst>
            <pc:docMk/>
            <pc:sldMk cId="4220843195" sldId="261"/>
            <ac:spMk id="3" creationId="{C1E82684-F83E-A759-01C4-53EE300EAD22}"/>
          </ac:spMkLst>
        </pc:spChg>
        <pc:spChg chg="mod">
          <ac:chgData name="Emily Mills" userId="121a2d6b-1e06-464f-a976-d9990a57d9b8" providerId="ADAL" clId="{0FFA356E-1675-55EA-8D5E-CD7FE6709339}" dt="2026-04-14T11:41:38.021" v="443" actId="2711"/>
          <ac:spMkLst>
            <pc:docMk/>
            <pc:sldMk cId="4220843195" sldId="261"/>
            <ac:spMk id="4" creationId="{FBD63CB1-82EF-FE11-BDA8-F8FB19AD6A93}"/>
          </ac:spMkLst>
        </pc:spChg>
      </pc:sldChg>
      <pc:sldChg chg="modSp del mod modNotesTx">
        <pc:chgData name="Emily Mills" userId="121a2d6b-1e06-464f-a976-d9990a57d9b8" providerId="ADAL" clId="{0FFA356E-1675-55EA-8D5E-CD7FE6709339}" dt="2026-04-14T11:45:07.241" v="567" actId="2696"/>
        <pc:sldMkLst>
          <pc:docMk/>
          <pc:sldMk cId="3854309541" sldId="262"/>
        </pc:sldMkLst>
        <pc:spChg chg="mod">
          <ac:chgData name="Emily Mills" userId="121a2d6b-1e06-464f-a976-d9990a57d9b8" providerId="ADAL" clId="{0FFA356E-1675-55EA-8D5E-CD7FE6709339}" dt="2026-04-08T14:48:05.849" v="196" actId="20577"/>
          <ac:spMkLst>
            <pc:docMk/>
            <pc:sldMk cId="3854309541" sldId="262"/>
            <ac:spMk id="2" creationId="{193617A8-0ED2-130E-37CA-E5C4D084831F}"/>
          </ac:spMkLst>
        </pc:spChg>
        <pc:spChg chg="mod">
          <ac:chgData name="Emily Mills" userId="121a2d6b-1e06-464f-a976-d9990a57d9b8" providerId="ADAL" clId="{0FFA356E-1675-55EA-8D5E-CD7FE6709339}" dt="2026-04-14T11:41:20.276" v="440" actId="2711"/>
          <ac:spMkLst>
            <pc:docMk/>
            <pc:sldMk cId="3854309541" sldId="262"/>
            <ac:spMk id="3" creationId="{EA6BE6C5-1BBD-A707-5042-96D87B632CEE}"/>
          </ac:spMkLst>
        </pc:spChg>
        <pc:spChg chg="mod">
          <ac:chgData name="Emily Mills" userId="121a2d6b-1e06-464f-a976-d9990a57d9b8" providerId="ADAL" clId="{0FFA356E-1675-55EA-8D5E-CD7FE6709339}" dt="2026-04-14T11:41:25.713" v="441" actId="2711"/>
          <ac:spMkLst>
            <pc:docMk/>
            <pc:sldMk cId="3854309541" sldId="262"/>
            <ac:spMk id="4" creationId="{9FC9D381-9D19-743E-FCCB-2B2B13F295CD}"/>
          </ac:spMkLst>
        </pc:spChg>
      </pc:sldChg>
      <pc:sldChg chg="modSp del mod">
        <pc:chgData name="Emily Mills" userId="121a2d6b-1e06-464f-a976-d9990a57d9b8" providerId="ADAL" clId="{0FFA356E-1675-55EA-8D5E-CD7FE6709339}" dt="2026-04-14T11:45:53.942" v="596" actId="2696"/>
        <pc:sldMkLst>
          <pc:docMk/>
          <pc:sldMk cId="1533557928" sldId="263"/>
        </pc:sldMkLst>
        <pc:spChg chg="mod">
          <ac:chgData name="Emily Mills" userId="121a2d6b-1e06-464f-a976-d9990a57d9b8" providerId="ADAL" clId="{0FFA356E-1675-55EA-8D5E-CD7FE6709339}" dt="2026-04-08T14:49:34.296" v="252" actId="20577"/>
          <ac:spMkLst>
            <pc:docMk/>
            <pc:sldMk cId="1533557928" sldId="263"/>
            <ac:spMk id="2" creationId="{C1777C5A-BEC8-88D3-E429-BBEE5B4181AE}"/>
          </ac:spMkLst>
        </pc:spChg>
        <pc:spChg chg="mod">
          <ac:chgData name="Emily Mills" userId="121a2d6b-1e06-464f-a976-d9990a57d9b8" providerId="ADAL" clId="{0FFA356E-1675-55EA-8D5E-CD7FE6709339}" dt="2026-04-14T11:41:08.943" v="438" actId="2711"/>
          <ac:spMkLst>
            <pc:docMk/>
            <pc:sldMk cId="1533557928" sldId="263"/>
            <ac:spMk id="3" creationId="{40EFEACA-63F6-7902-5142-22D4604FA9DA}"/>
          </ac:spMkLst>
        </pc:spChg>
        <pc:spChg chg="mod">
          <ac:chgData name="Emily Mills" userId="121a2d6b-1e06-464f-a976-d9990a57d9b8" providerId="ADAL" clId="{0FFA356E-1675-55EA-8D5E-CD7FE6709339}" dt="2026-04-14T11:41:14.384" v="439" actId="2711"/>
          <ac:spMkLst>
            <pc:docMk/>
            <pc:sldMk cId="1533557928" sldId="263"/>
            <ac:spMk id="4" creationId="{FEAE439F-4A9E-7F01-F05E-A2F7BFC39AFC}"/>
          </ac:spMkLst>
        </pc:spChg>
      </pc:sldChg>
      <pc:sldChg chg="addSp modSp add mod">
        <pc:chgData name="Emily Mills" userId="121a2d6b-1e06-464f-a976-d9990a57d9b8" providerId="ADAL" clId="{0FFA356E-1675-55EA-8D5E-CD7FE6709339}" dt="2026-04-14T11:46:13.749" v="606" actId="1037"/>
        <pc:sldMkLst>
          <pc:docMk/>
          <pc:sldMk cId="1409769457" sldId="264"/>
        </pc:sldMkLst>
        <pc:spChg chg="mod">
          <ac:chgData name="Emily Mills" userId="121a2d6b-1e06-464f-a976-d9990a57d9b8" providerId="ADAL" clId="{0FFA356E-1675-55EA-8D5E-CD7FE6709339}" dt="2026-04-08T14:45:42.813" v="80" actId="20577"/>
          <ac:spMkLst>
            <pc:docMk/>
            <pc:sldMk cId="1409769457" sldId="264"/>
            <ac:spMk id="3" creationId="{516AC1D4-551E-D032-5114-7242051CDDA0}"/>
          </ac:spMkLst>
        </pc:spChg>
        <pc:spChg chg="mod">
          <ac:chgData name="Emily Mills" userId="121a2d6b-1e06-464f-a976-d9990a57d9b8" providerId="ADAL" clId="{0FFA356E-1675-55EA-8D5E-CD7FE6709339}" dt="2026-04-08T14:46:08.361" v="93" actId="6549"/>
          <ac:spMkLst>
            <pc:docMk/>
            <pc:sldMk cId="1409769457" sldId="264"/>
            <ac:spMk id="4" creationId="{59621CD9-68EB-C25C-49F0-D4A35B3A4E9E}"/>
          </ac:spMkLst>
        </pc:spChg>
        <pc:spChg chg="mod">
          <ac:chgData name="Emily Mills" userId="121a2d6b-1e06-464f-a976-d9990a57d9b8" providerId="ADAL" clId="{0FFA356E-1675-55EA-8D5E-CD7FE6709339}" dt="2026-04-14T11:46:13.749" v="606" actId="1037"/>
          <ac:spMkLst>
            <pc:docMk/>
            <pc:sldMk cId="1409769457" sldId="264"/>
            <ac:spMk id="5" creationId="{05AEDDF6-FAA3-65E6-7897-485A273D4226}"/>
          </ac:spMkLst>
        </pc:spChg>
        <pc:spChg chg="mod">
          <ac:chgData name="Emily Mills" userId="121a2d6b-1e06-464f-a976-d9990a57d9b8" providerId="ADAL" clId="{0FFA356E-1675-55EA-8D5E-CD7FE6709339}" dt="2026-04-14T11:33:12.952" v="365"/>
          <ac:spMkLst>
            <pc:docMk/>
            <pc:sldMk cId="1409769457" sldId="264"/>
            <ac:spMk id="7" creationId="{ED5D1A53-32AD-99D6-81CD-51E751F9D6B0}"/>
          </ac:spMkLst>
        </pc:spChg>
        <pc:grpChg chg="add mod">
          <ac:chgData name="Emily Mills" userId="121a2d6b-1e06-464f-a976-d9990a57d9b8" providerId="ADAL" clId="{0FFA356E-1675-55EA-8D5E-CD7FE6709339}" dt="2026-04-14T11:33:12.952" v="365"/>
          <ac:grpSpMkLst>
            <pc:docMk/>
            <pc:sldMk cId="1409769457" sldId="264"/>
            <ac:grpSpMk id="6" creationId="{180BAFA8-5C4D-09C1-DC4C-20ACEC086203}"/>
          </ac:grpSpMkLst>
        </pc:grpChg>
        <pc:picChg chg="mod">
          <ac:chgData name="Emily Mills" userId="121a2d6b-1e06-464f-a976-d9990a57d9b8" providerId="ADAL" clId="{0FFA356E-1675-55EA-8D5E-CD7FE6709339}" dt="2026-04-14T11:33:12.952" v="365"/>
          <ac:picMkLst>
            <pc:docMk/>
            <pc:sldMk cId="1409769457" sldId="264"/>
            <ac:picMk id="8" creationId="{2F15DB4A-77B9-69F3-3F5D-8A1C034D7C63}"/>
          </ac:picMkLst>
        </pc:picChg>
      </pc:sldChg>
      <pc:sldChg chg="addSp delSp modSp add mod ord">
        <pc:chgData name="Emily Mills" userId="121a2d6b-1e06-464f-a976-d9990a57d9b8" providerId="ADAL" clId="{0FFA356E-1675-55EA-8D5E-CD7FE6709339}" dt="2026-04-14T11:46:02.985" v="601" actId="1037"/>
        <pc:sldMkLst>
          <pc:docMk/>
          <pc:sldMk cId="626451246" sldId="265"/>
        </pc:sldMkLst>
        <pc:spChg chg="mod">
          <ac:chgData name="Emily Mills" userId="121a2d6b-1e06-464f-a976-d9990a57d9b8" providerId="ADAL" clId="{0FFA356E-1675-55EA-8D5E-CD7FE6709339}" dt="2026-04-08T14:51:57.634" v="330" actId="20577"/>
          <ac:spMkLst>
            <pc:docMk/>
            <pc:sldMk cId="626451246" sldId="265"/>
            <ac:spMk id="2" creationId="{F44AEDEF-5824-0CBD-AC29-66B593ED65B5}"/>
          </ac:spMkLst>
        </pc:spChg>
        <pc:spChg chg="mod">
          <ac:chgData name="Emily Mills" userId="121a2d6b-1e06-464f-a976-d9990a57d9b8" providerId="ADAL" clId="{0FFA356E-1675-55EA-8D5E-CD7FE6709339}" dt="2026-04-14T11:41:02.769" v="437" actId="2711"/>
          <ac:spMkLst>
            <pc:docMk/>
            <pc:sldMk cId="626451246" sldId="265"/>
            <ac:spMk id="3" creationId="{FC1AD6F6-C675-4E06-4CFE-95832C5EC300}"/>
          </ac:spMkLst>
        </pc:spChg>
        <pc:spChg chg="mod">
          <ac:chgData name="Emily Mills" userId="121a2d6b-1e06-464f-a976-d9990a57d9b8" providerId="ADAL" clId="{0FFA356E-1675-55EA-8D5E-CD7FE6709339}" dt="2026-04-14T11:46:02.985" v="601" actId="1037"/>
          <ac:spMkLst>
            <pc:docMk/>
            <pc:sldMk cId="626451246" sldId="265"/>
            <ac:spMk id="5" creationId="{E74F1C54-B21C-E6BE-09F4-CA34AEAEDE70}"/>
          </ac:spMkLst>
        </pc:spChg>
        <pc:spChg chg="mod">
          <ac:chgData name="Emily Mills" userId="121a2d6b-1e06-464f-a976-d9990a57d9b8" providerId="ADAL" clId="{0FFA356E-1675-55EA-8D5E-CD7FE6709339}" dt="2026-04-14T11:33:17.511" v="366"/>
          <ac:spMkLst>
            <pc:docMk/>
            <pc:sldMk cId="626451246" sldId="265"/>
            <ac:spMk id="6" creationId="{B7C027B9-F10A-E646-DA0B-F67161DF5E69}"/>
          </ac:spMkLst>
        </pc:spChg>
        <pc:grpChg chg="add mod">
          <ac:chgData name="Emily Mills" userId="121a2d6b-1e06-464f-a976-d9990a57d9b8" providerId="ADAL" clId="{0FFA356E-1675-55EA-8D5E-CD7FE6709339}" dt="2026-04-14T11:33:17.511" v="366"/>
          <ac:grpSpMkLst>
            <pc:docMk/>
            <pc:sldMk cId="626451246" sldId="265"/>
            <ac:grpSpMk id="4" creationId="{E5C6A833-00A6-2984-C16C-CF9EC83A968A}"/>
          </ac:grpSpMkLst>
        </pc:grpChg>
        <pc:picChg chg="mod">
          <ac:chgData name="Emily Mills" userId="121a2d6b-1e06-464f-a976-d9990a57d9b8" providerId="ADAL" clId="{0FFA356E-1675-55EA-8D5E-CD7FE6709339}" dt="2026-04-14T11:33:17.511" v="366"/>
          <ac:picMkLst>
            <pc:docMk/>
            <pc:sldMk cId="626451246" sldId="265"/>
            <ac:picMk id="7" creationId="{053567C3-6D81-1632-E553-49425E7A2C61}"/>
          </ac:picMkLst>
        </pc:picChg>
      </pc:sldChg>
      <pc:sldChg chg="modSp add del mod">
        <pc:chgData name="Emily Mills" userId="121a2d6b-1e06-464f-a976-d9990a57d9b8" providerId="ADAL" clId="{0FFA356E-1675-55EA-8D5E-CD7FE6709339}" dt="2026-04-14T11:43:45.463" v="521" actId="2696"/>
        <pc:sldMkLst>
          <pc:docMk/>
          <pc:sldMk cId="3502805206" sldId="266"/>
        </pc:sldMkLst>
        <pc:spChg chg="mod">
          <ac:chgData name="Emily Mills" userId="121a2d6b-1e06-464f-a976-d9990a57d9b8" providerId="ADAL" clId="{0FFA356E-1675-55EA-8D5E-CD7FE6709339}" dt="2026-04-14T11:35:21.208" v="381" actId="20577"/>
          <ac:spMkLst>
            <pc:docMk/>
            <pc:sldMk cId="3502805206" sldId="266"/>
            <ac:spMk id="2" creationId="{572DBCBF-E58B-AD7F-F9D2-AAB84773F1CB}"/>
          </ac:spMkLst>
        </pc:spChg>
        <pc:spChg chg="mod">
          <ac:chgData name="Emily Mills" userId="121a2d6b-1e06-464f-a976-d9990a57d9b8" providerId="ADAL" clId="{0FFA356E-1675-55EA-8D5E-CD7FE6709339}" dt="2026-04-14T11:41:45.906" v="444" actId="2711"/>
          <ac:spMkLst>
            <pc:docMk/>
            <pc:sldMk cId="3502805206" sldId="266"/>
            <ac:spMk id="3" creationId="{C045D4C7-026E-F2E5-91B9-8DDB273D1223}"/>
          </ac:spMkLst>
        </pc:spChg>
        <pc:spChg chg="mod">
          <ac:chgData name="Emily Mills" userId="121a2d6b-1e06-464f-a976-d9990a57d9b8" providerId="ADAL" clId="{0FFA356E-1675-55EA-8D5E-CD7FE6709339}" dt="2026-04-14T11:37:23.204" v="436" actId="404"/>
          <ac:spMkLst>
            <pc:docMk/>
            <pc:sldMk cId="3502805206" sldId="266"/>
            <ac:spMk id="4" creationId="{2C52EE34-9390-56BE-599E-98856BA12985}"/>
          </ac:spMkLst>
        </pc:spChg>
      </pc:sldChg>
      <pc:sldChg chg="modSp new mod">
        <pc:chgData name="Emily Mills" userId="121a2d6b-1e06-464f-a976-d9990a57d9b8" providerId="ADAL" clId="{0FFA356E-1675-55EA-8D5E-CD7FE6709339}" dt="2026-04-14T11:44:44.095" v="546" actId="1036"/>
        <pc:sldMkLst>
          <pc:docMk/>
          <pc:sldMk cId="2891555762" sldId="267"/>
        </pc:sldMkLst>
        <pc:spChg chg="mod">
          <ac:chgData name="Emily Mills" userId="121a2d6b-1e06-464f-a976-d9990a57d9b8" providerId="ADAL" clId="{0FFA356E-1675-55EA-8D5E-CD7FE6709339}" dt="2026-04-14T11:42:05.886" v="485" actId="20577"/>
          <ac:spMkLst>
            <pc:docMk/>
            <pc:sldMk cId="2891555762" sldId="267"/>
            <ac:spMk id="2" creationId="{9560532C-852B-5B2B-830F-70E48C75F799}"/>
          </ac:spMkLst>
        </pc:spChg>
        <pc:spChg chg="mod">
          <ac:chgData name="Emily Mills" userId="121a2d6b-1e06-464f-a976-d9990a57d9b8" providerId="ADAL" clId="{0FFA356E-1675-55EA-8D5E-CD7FE6709339}" dt="2026-04-14T11:43:03.114" v="511" actId="404"/>
          <ac:spMkLst>
            <pc:docMk/>
            <pc:sldMk cId="2891555762" sldId="267"/>
            <ac:spMk id="3" creationId="{2DB31E78-27F1-C07C-62CD-B8934B96AFF1}"/>
          </ac:spMkLst>
        </pc:spChg>
        <pc:spChg chg="mod">
          <ac:chgData name="Emily Mills" userId="121a2d6b-1e06-464f-a976-d9990a57d9b8" providerId="ADAL" clId="{0FFA356E-1675-55EA-8D5E-CD7FE6709339}" dt="2026-04-14T11:43:34.146" v="520" actId="2711"/>
          <ac:spMkLst>
            <pc:docMk/>
            <pc:sldMk cId="2891555762" sldId="267"/>
            <ac:spMk id="4" creationId="{CD1E3B78-9C91-A08D-02ED-75A7EFE4CBB6}"/>
          </ac:spMkLst>
        </pc:spChg>
        <pc:spChg chg="mod">
          <ac:chgData name="Emily Mills" userId="121a2d6b-1e06-464f-a976-d9990a57d9b8" providerId="ADAL" clId="{0FFA356E-1675-55EA-8D5E-CD7FE6709339}" dt="2026-04-14T11:44:44.095" v="546" actId="1036"/>
          <ac:spMkLst>
            <pc:docMk/>
            <pc:sldMk cId="2891555762" sldId="267"/>
            <ac:spMk id="5" creationId="{5BEE4920-F786-E29C-975D-A53CFE5A763F}"/>
          </ac:spMkLst>
        </pc:spChg>
      </pc:sldChg>
      <pc:sldChg chg="modSp add mod">
        <pc:chgData name="Emily Mills" userId="121a2d6b-1e06-464f-a976-d9990a57d9b8" providerId="ADAL" clId="{0FFA356E-1675-55EA-8D5E-CD7FE6709339}" dt="2026-04-14T11:44:59.954" v="564" actId="20577"/>
        <pc:sldMkLst>
          <pc:docMk/>
          <pc:sldMk cId="2579466069" sldId="268"/>
        </pc:sldMkLst>
        <pc:spChg chg="mod">
          <ac:chgData name="Emily Mills" userId="121a2d6b-1e06-464f-a976-d9990a57d9b8" providerId="ADAL" clId="{0FFA356E-1675-55EA-8D5E-CD7FE6709339}" dt="2026-04-14T11:44:59.954" v="564" actId="20577"/>
          <ac:spMkLst>
            <pc:docMk/>
            <pc:sldMk cId="2579466069" sldId="268"/>
            <ac:spMk id="2" creationId="{C5EAD33F-0471-5A7A-D30C-3613FBA93AFD}"/>
          </ac:spMkLst>
        </pc:spChg>
        <pc:spChg chg="mod">
          <ac:chgData name="Emily Mills" userId="121a2d6b-1e06-464f-a976-d9990a57d9b8" providerId="ADAL" clId="{0FFA356E-1675-55EA-8D5E-CD7FE6709339}" dt="2026-04-14T11:44:23.008" v="540" actId="404"/>
          <ac:spMkLst>
            <pc:docMk/>
            <pc:sldMk cId="2579466069" sldId="268"/>
            <ac:spMk id="3" creationId="{D358EE7D-BCC2-7946-2928-9553BD65A81F}"/>
          </ac:spMkLst>
        </pc:spChg>
        <pc:spChg chg="mod">
          <ac:chgData name="Emily Mills" userId="121a2d6b-1e06-464f-a976-d9990a57d9b8" providerId="ADAL" clId="{0FFA356E-1675-55EA-8D5E-CD7FE6709339}" dt="2026-04-14T11:44:35.949" v="541"/>
          <ac:spMkLst>
            <pc:docMk/>
            <pc:sldMk cId="2579466069" sldId="268"/>
            <ac:spMk id="4" creationId="{DC8BC4EB-9EB8-5E17-7AA6-18BFA9C3AC95}"/>
          </ac:spMkLst>
        </pc:spChg>
        <pc:spChg chg="mod">
          <ac:chgData name="Emily Mills" userId="121a2d6b-1e06-464f-a976-d9990a57d9b8" providerId="ADAL" clId="{0FFA356E-1675-55EA-8D5E-CD7FE6709339}" dt="2026-04-14T11:44:49.323" v="551" actId="1036"/>
          <ac:spMkLst>
            <pc:docMk/>
            <pc:sldMk cId="2579466069" sldId="268"/>
            <ac:spMk id="5" creationId="{46EACA0A-67A6-E46C-AFB9-5DB2713EA657}"/>
          </ac:spMkLst>
        </pc:spChg>
      </pc:sldChg>
      <pc:sldChg chg="modSp add mod">
        <pc:chgData name="Emily Mills" userId="121a2d6b-1e06-464f-a976-d9990a57d9b8" providerId="ADAL" clId="{0FFA356E-1675-55EA-8D5E-CD7FE6709339}" dt="2026-04-14T11:45:50.849" v="595"/>
        <pc:sldMkLst>
          <pc:docMk/>
          <pc:sldMk cId="4135586620" sldId="269"/>
        </pc:sldMkLst>
        <pc:spChg chg="mod">
          <ac:chgData name="Emily Mills" userId="121a2d6b-1e06-464f-a976-d9990a57d9b8" providerId="ADAL" clId="{0FFA356E-1675-55EA-8D5E-CD7FE6709339}" dt="2026-04-14T11:45:12.773" v="582" actId="20577"/>
          <ac:spMkLst>
            <pc:docMk/>
            <pc:sldMk cId="4135586620" sldId="269"/>
            <ac:spMk id="2" creationId="{2FDAF787-7E46-F0AB-8429-94C66E7FE5E0}"/>
          </ac:spMkLst>
        </pc:spChg>
        <pc:spChg chg="mod">
          <ac:chgData name="Emily Mills" userId="121a2d6b-1e06-464f-a976-d9990a57d9b8" providerId="ADAL" clId="{0FFA356E-1675-55EA-8D5E-CD7FE6709339}" dt="2026-04-14T11:45:41.969" v="594" actId="6549"/>
          <ac:spMkLst>
            <pc:docMk/>
            <pc:sldMk cId="4135586620" sldId="269"/>
            <ac:spMk id="3" creationId="{1D8E4028-51E9-4384-4A4E-A835C997FC93}"/>
          </ac:spMkLst>
        </pc:spChg>
        <pc:spChg chg="mod">
          <ac:chgData name="Emily Mills" userId="121a2d6b-1e06-464f-a976-d9990a57d9b8" providerId="ADAL" clId="{0FFA356E-1675-55EA-8D5E-CD7FE6709339}" dt="2026-04-14T11:45:50.849" v="595"/>
          <ac:spMkLst>
            <pc:docMk/>
            <pc:sldMk cId="4135586620" sldId="269"/>
            <ac:spMk id="4" creationId="{C796D5EE-C6D7-145E-7F65-815189BAF70C}"/>
          </ac:spMkLst>
        </pc:spChg>
        <pc:spChg chg="mod">
          <ac:chgData name="Emily Mills" userId="121a2d6b-1e06-464f-a976-d9990a57d9b8" providerId="ADAL" clId="{0FFA356E-1675-55EA-8D5E-CD7FE6709339}" dt="2026-04-14T11:45:06.090" v="566" actId="20577"/>
          <ac:spMkLst>
            <pc:docMk/>
            <pc:sldMk cId="4135586620" sldId="269"/>
            <ac:spMk id="5" creationId="{29205E95-5222-E679-B960-B38DCAB4E6F6}"/>
          </ac:spMkLst>
        </pc:spChg>
      </pc:sldChg>
      <pc:sldMasterChg chg="modSldLayout">
        <pc:chgData name="Emily Mills" userId="121a2d6b-1e06-464f-a976-d9990a57d9b8" providerId="ADAL" clId="{0FFA356E-1675-55EA-8D5E-CD7FE6709339}" dt="2026-04-08T14:30:31.955" v="55"/>
        <pc:sldMasterMkLst>
          <pc:docMk/>
          <pc:sldMasterMk cId="3239199040" sldId="2147483648"/>
        </pc:sldMasterMkLst>
        <pc:sldLayoutChg chg="addSp modSp">
          <pc:chgData name="Emily Mills" userId="121a2d6b-1e06-464f-a976-d9990a57d9b8" providerId="ADAL" clId="{0FFA356E-1675-55EA-8D5E-CD7FE6709339}" dt="2026-04-08T14:30:30.031" v="54"/>
          <pc:sldLayoutMkLst>
            <pc:docMk/>
            <pc:sldMasterMk cId="3239199040" sldId="2147483648"/>
            <pc:sldLayoutMk cId="2331093074" sldId="2147483652"/>
          </pc:sldLayoutMkLst>
          <pc:graphicFrameChg chg="add mod">
            <ac:chgData name="Emily Mills" userId="121a2d6b-1e06-464f-a976-d9990a57d9b8" providerId="ADAL" clId="{0FFA356E-1675-55EA-8D5E-CD7FE6709339}" dt="2026-04-08T14:30:30.031" v="54"/>
            <ac:graphicFrameMkLst>
              <pc:docMk/>
              <pc:sldMasterMk cId="3239199040" sldId="2147483648"/>
              <pc:sldLayoutMk cId="2331093074" sldId="2147483652"/>
              <ac:graphicFrameMk id="5" creationId="{63E72DFB-6E3A-0353-472C-B8CA3CF45B59}"/>
            </ac:graphicFrameMkLst>
          </pc:graphicFrameChg>
        </pc:sldLayoutChg>
        <pc:sldLayoutChg chg="addSp modSp">
          <pc:chgData name="Emily Mills" userId="121a2d6b-1e06-464f-a976-d9990a57d9b8" providerId="ADAL" clId="{0FFA356E-1675-55EA-8D5E-CD7FE6709339}" dt="2026-04-08T14:30:31.955" v="55"/>
          <pc:sldLayoutMkLst>
            <pc:docMk/>
            <pc:sldMasterMk cId="3239199040" sldId="2147483648"/>
            <pc:sldLayoutMk cId="1124634029" sldId="2147483661"/>
          </pc:sldLayoutMkLst>
          <pc:graphicFrameChg chg="add mod">
            <ac:chgData name="Emily Mills" userId="121a2d6b-1e06-464f-a976-d9990a57d9b8" providerId="ADAL" clId="{0FFA356E-1675-55EA-8D5E-CD7FE6709339}" dt="2026-04-08T14:30:31.955" v="55"/>
            <ac:graphicFrameMkLst>
              <pc:docMk/>
              <pc:sldMasterMk cId="3239199040" sldId="2147483648"/>
              <pc:sldLayoutMk cId="1124634029" sldId="2147483661"/>
              <ac:graphicFrameMk id="5" creationId="{03BE0514-F9E9-B202-A5EC-5E71D3B871BC}"/>
            </ac:graphicFrameMkLst>
          </pc:graphicFrameChg>
        </pc:sldLayoutChg>
      </pc:sldMasterChg>
    </pc:docChg>
  </pc:docChgLst>
  <pc:docChgLst>
    <pc:chgData name="Emily Mills" userId="S::emily.mills_solpeople.com.au#ext#@annexcomau.onmicrosoft.com::b4b624aa-494c-4663-9ccf-836f6ce31ed4" providerId="AD" clId="Web-{6F537B6D-5B15-C251-C71E-5D2D99F0D68D}"/>
    <pc:docChg chg="modSld">
      <pc:chgData name="Emily Mills" userId="S::emily.mills_solpeople.com.au#ext#@annexcomau.onmicrosoft.com::b4b624aa-494c-4663-9ccf-836f6ce31ed4" providerId="AD" clId="Web-{6F537B6D-5B15-C251-C71E-5D2D99F0D68D}" dt="2026-04-14T11:38:21.074" v="8" actId="20577"/>
      <pc:docMkLst>
        <pc:docMk/>
      </pc:docMkLst>
      <pc:sldChg chg="modSp">
        <pc:chgData name="Emily Mills" userId="S::emily.mills_solpeople.com.au#ext#@annexcomau.onmicrosoft.com::b4b624aa-494c-4663-9ccf-836f6ce31ed4" providerId="AD" clId="Web-{6F537B6D-5B15-C251-C71E-5D2D99F0D68D}" dt="2026-04-14T11:38:21.074" v="8" actId="20577"/>
        <pc:sldMkLst>
          <pc:docMk/>
          <pc:sldMk cId="3042647795" sldId="257"/>
        </pc:sldMkLst>
        <pc:spChg chg="mod">
          <ac:chgData name="Emily Mills" userId="S::emily.mills_solpeople.com.au#ext#@annexcomau.onmicrosoft.com::b4b624aa-494c-4663-9ccf-836f6ce31ed4" providerId="AD" clId="Web-{6F537B6D-5B15-C251-C71E-5D2D99F0D68D}" dt="2026-04-14T11:38:16.402" v="0" actId="20577"/>
          <ac:spMkLst>
            <pc:docMk/>
            <pc:sldMk cId="3042647795" sldId="257"/>
            <ac:spMk id="2" creationId="{CE09FF04-2E1C-D2A0-9A1C-003CADA580D4}"/>
          </ac:spMkLst>
        </pc:spChg>
        <pc:spChg chg="mod">
          <ac:chgData name="Emily Mills" userId="S::emily.mills_solpeople.com.au#ext#@annexcomau.onmicrosoft.com::b4b624aa-494c-4663-9ccf-836f6ce31ed4" providerId="AD" clId="Web-{6F537B6D-5B15-C251-C71E-5D2D99F0D68D}" dt="2026-04-14T11:38:21.074" v="8" actId="20577"/>
          <ac:spMkLst>
            <pc:docMk/>
            <pc:sldMk cId="3042647795" sldId="257"/>
            <ac:spMk id="3" creationId="{86C5521B-CA4B-88E3-7840-CBAAFA3D6CA6}"/>
          </ac:spMkLst>
        </pc:spChg>
      </pc:sldChg>
    </pc:docChg>
  </pc:docChgLst>
  <pc:docChgLst>
    <pc:chgData name="Emily Mills" userId="S::emily.mills_solpeople.com.au#ext#@annexcomau.onmicrosoft.com::b4b624aa-494c-4663-9ccf-836f6ce31ed4" providerId="AD" clId="Web-{CAA738F7-AD06-00F7-7B06-CA16984ABBD4}"/>
    <pc:docChg chg="modSld">
      <pc:chgData name="Emily Mills" userId="S::emily.mills_solpeople.com.au#ext#@annexcomau.onmicrosoft.com::b4b624aa-494c-4663-9ccf-836f6ce31ed4" providerId="AD" clId="Web-{CAA738F7-AD06-00F7-7B06-CA16984ABBD4}" dt="2026-04-08T01:15:45.123" v="22" actId="20577"/>
      <pc:docMkLst>
        <pc:docMk/>
      </pc:docMkLst>
      <pc:sldChg chg="modSp modCm">
        <pc:chgData name="Emily Mills" userId="S::emily.mills_solpeople.com.au#ext#@annexcomau.onmicrosoft.com::b4b624aa-494c-4663-9ccf-836f6ce31ed4" providerId="AD" clId="Web-{CAA738F7-AD06-00F7-7B06-CA16984ABBD4}" dt="2026-04-08T01:10:02.261" v="1" actId="20577"/>
        <pc:sldMkLst>
          <pc:docMk/>
          <pc:sldMk cId="3042647795" sldId="257"/>
        </pc:sldMkLst>
        <pc:spChg chg="mod">
          <ac:chgData name="Emily Mills" userId="S::emily.mills_solpeople.com.au#ext#@annexcomau.onmicrosoft.com::b4b624aa-494c-4663-9ccf-836f6ce31ed4" providerId="AD" clId="Web-{CAA738F7-AD06-00F7-7B06-CA16984ABBD4}" dt="2026-04-08T01:10:02.261" v="1" actId="20577"/>
          <ac:spMkLst>
            <pc:docMk/>
            <pc:sldMk cId="3042647795" sldId="257"/>
            <ac:spMk id="3" creationId="{86C5521B-CA4B-88E3-7840-CBAAFA3D6C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ily Mills" userId="S::emily.mills_solpeople.com.au#ext#@annexcomau.onmicrosoft.com::b4b624aa-494c-4663-9ccf-836f6ce31ed4" providerId="AD" clId="Web-{CAA738F7-AD06-00F7-7B06-CA16984ABBD4}" dt="2026-04-08T01:10:02.261" v="1" actId="20577"/>
              <pc2:cmMkLst xmlns:pc2="http://schemas.microsoft.com/office/powerpoint/2019/9/main/command">
                <pc:docMk/>
                <pc:sldMk cId="3042647795" sldId="257"/>
                <pc2:cmMk id="{4483DFA7-18A1-4DF3-9C71-4444A4F3369E}"/>
              </pc2:cmMkLst>
            </pc226:cmChg>
          </p:ext>
        </pc:extLst>
      </pc:sldChg>
      <pc:sldChg chg="modSp">
        <pc:chgData name="Emily Mills" userId="S::emily.mills_solpeople.com.au#ext#@annexcomau.onmicrosoft.com::b4b624aa-494c-4663-9ccf-836f6ce31ed4" providerId="AD" clId="Web-{CAA738F7-AD06-00F7-7B06-CA16984ABBD4}" dt="2026-04-08T01:14:43.934" v="15" actId="14100"/>
        <pc:sldMkLst>
          <pc:docMk/>
          <pc:sldMk cId="4220843195" sldId="261"/>
        </pc:sldMkLst>
        <pc:spChg chg="mod">
          <ac:chgData name="Emily Mills" userId="S::emily.mills_solpeople.com.au#ext#@annexcomau.onmicrosoft.com::b4b624aa-494c-4663-9ccf-836f6ce31ed4" providerId="AD" clId="Web-{CAA738F7-AD06-00F7-7B06-CA16984ABBD4}" dt="2026-04-08T01:13:32.792" v="10" actId="14100"/>
          <ac:spMkLst>
            <pc:docMk/>
            <pc:sldMk cId="4220843195" sldId="261"/>
            <ac:spMk id="3" creationId="{C1E82684-F83E-A759-01C4-53EE300EAD22}"/>
          </ac:spMkLst>
        </pc:spChg>
        <pc:spChg chg="mod">
          <ac:chgData name="Emily Mills" userId="S::emily.mills_solpeople.com.au#ext#@annexcomau.onmicrosoft.com::b4b624aa-494c-4663-9ccf-836f6ce31ed4" providerId="AD" clId="Web-{CAA738F7-AD06-00F7-7B06-CA16984ABBD4}" dt="2026-04-08T01:14:43.934" v="15" actId="14100"/>
          <ac:spMkLst>
            <pc:docMk/>
            <pc:sldMk cId="4220843195" sldId="261"/>
            <ac:spMk id="4" creationId="{FBD63CB1-82EF-FE11-BDA8-F8FB19AD6A93}"/>
          </ac:spMkLst>
        </pc:spChg>
      </pc:sldChg>
      <pc:sldChg chg="modSp modCm">
        <pc:chgData name="Emily Mills" userId="S::emily.mills_solpeople.com.au#ext#@annexcomau.onmicrosoft.com::b4b624aa-494c-4663-9ccf-836f6ce31ed4" providerId="AD" clId="Web-{CAA738F7-AD06-00F7-7B06-CA16984ABBD4}" dt="2026-04-08T01:15:37.904" v="20" actId="20577"/>
        <pc:sldMkLst>
          <pc:docMk/>
          <pc:sldMk cId="3854309541" sldId="262"/>
        </pc:sldMkLst>
        <pc:spChg chg="mod">
          <ac:chgData name="Emily Mills" userId="S::emily.mills_solpeople.com.au#ext#@annexcomau.onmicrosoft.com::b4b624aa-494c-4663-9ccf-836f6ce31ed4" providerId="AD" clId="Web-{CAA738F7-AD06-00F7-7B06-CA16984ABBD4}" dt="2026-04-08T01:15:37.904" v="20" actId="20577"/>
          <ac:spMkLst>
            <pc:docMk/>
            <pc:sldMk cId="3854309541" sldId="262"/>
            <ac:spMk id="3" creationId="{EA6BE6C5-1BBD-A707-5042-96D87B632CEE}"/>
          </ac:spMkLst>
        </pc:spChg>
        <pc:spChg chg="mod">
          <ac:chgData name="Emily Mills" userId="S::emily.mills_solpeople.com.au#ext#@annexcomau.onmicrosoft.com::b4b624aa-494c-4663-9ccf-836f6ce31ed4" providerId="AD" clId="Web-{CAA738F7-AD06-00F7-7B06-CA16984ABBD4}" dt="2026-04-08T01:14:36.293" v="14" actId="14100"/>
          <ac:spMkLst>
            <pc:docMk/>
            <pc:sldMk cId="3854309541" sldId="262"/>
            <ac:spMk id="4" creationId="{9FC9D381-9D19-743E-FCCB-2B2B13F295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ily Mills" userId="S::emily.mills_solpeople.com.au#ext#@annexcomau.onmicrosoft.com::b4b624aa-494c-4663-9ccf-836f6ce31ed4" providerId="AD" clId="Web-{CAA738F7-AD06-00F7-7B06-CA16984ABBD4}" dt="2026-04-08T01:15:35.529" v="19" actId="20577"/>
              <pc2:cmMkLst xmlns:pc2="http://schemas.microsoft.com/office/powerpoint/2019/9/main/command">
                <pc:docMk/>
                <pc:sldMk cId="3854309541" sldId="262"/>
                <pc2:cmMk id="{429C2C9C-86EB-4120-A4FF-62D8002BCE5E}"/>
              </pc2:cmMkLst>
            </pc226:cmChg>
          </p:ext>
        </pc:extLst>
      </pc:sldChg>
      <pc:sldChg chg="modSp modCm">
        <pc:chgData name="Emily Mills" userId="S::emily.mills_solpeople.com.au#ext#@annexcomau.onmicrosoft.com::b4b624aa-494c-4663-9ccf-836f6ce31ed4" providerId="AD" clId="Web-{CAA738F7-AD06-00F7-7B06-CA16984ABBD4}" dt="2026-04-08T01:15:45.123" v="22" actId="20577"/>
        <pc:sldMkLst>
          <pc:docMk/>
          <pc:sldMk cId="1533557928" sldId="263"/>
        </pc:sldMkLst>
        <pc:spChg chg="mod">
          <ac:chgData name="Emily Mills" userId="S::emily.mills_solpeople.com.au#ext#@annexcomau.onmicrosoft.com::b4b624aa-494c-4663-9ccf-836f6ce31ed4" providerId="AD" clId="Web-{CAA738F7-AD06-00F7-7B06-CA16984ABBD4}" dt="2026-04-08T01:15:45.123" v="22" actId="20577"/>
          <ac:spMkLst>
            <pc:docMk/>
            <pc:sldMk cId="1533557928" sldId="263"/>
            <ac:spMk id="3" creationId="{40EFEACA-63F6-7902-5142-22D4604FA9DA}"/>
          </ac:spMkLst>
        </pc:spChg>
        <pc:spChg chg="mod">
          <ac:chgData name="Emily Mills" userId="S::emily.mills_solpeople.com.au#ext#@annexcomau.onmicrosoft.com::b4b624aa-494c-4663-9ccf-836f6ce31ed4" providerId="AD" clId="Web-{CAA738F7-AD06-00F7-7B06-CA16984ABBD4}" dt="2026-04-08T01:14:32.653" v="13" actId="14100"/>
          <ac:spMkLst>
            <pc:docMk/>
            <pc:sldMk cId="1533557928" sldId="263"/>
            <ac:spMk id="4" creationId="{FEAE439F-4A9E-7F01-F05E-A2F7BFC39AF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ily Mills" userId="S::emily.mills_solpeople.com.au#ext#@annexcomau.onmicrosoft.com::b4b624aa-494c-4663-9ccf-836f6ce31ed4" providerId="AD" clId="Web-{CAA738F7-AD06-00F7-7B06-CA16984ABBD4}" dt="2026-04-08T01:15:42.420" v="21" actId="20577"/>
              <pc2:cmMkLst xmlns:pc2="http://schemas.microsoft.com/office/powerpoint/2019/9/main/command">
                <pc:docMk/>
                <pc:sldMk cId="1533557928" sldId="263"/>
                <pc2:cmMk id="{F0860A49-C618-41B5-8236-107534F0D5B5}"/>
              </pc2:cmMkLst>
            </pc226:cmChg>
          </p:ext>
        </pc:extLst>
      </pc:sldChg>
    </pc:docChg>
  </pc:docChgLst>
  <pc:docChgLst>
    <pc:chgData name="Emily Mills" userId="S::emily.mills_solpeople.com.au#ext#@annexcomau.onmicrosoft.com::b4b624aa-494c-4663-9ccf-836f6ce31ed4" providerId="AD" clId="Web-{6AA87A3F-8F65-5EA7-CC57-452EDF10AB5B}"/>
    <pc:docChg chg="modSld">
      <pc:chgData name="Emily Mills" userId="S::emily.mills_solpeople.com.au#ext#@annexcomau.onmicrosoft.com::b4b624aa-494c-4663-9ccf-836f6ce31ed4" providerId="AD" clId="Web-{6AA87A3F-8F65-5EA7-CC57-452EDF10AB5B}" dt="2026-04-14T11:33:04.763" v="21"/>
      <pc:docMkLst>
        <pc:docMk/>
      </pc:docMkLst>
      <pc:sldChg chg="modSp">
        <pc:chgData name="Emily Mills" userId="S::emily.mills_solpeople.com.au#ext#@annexcomau.onmicrosoft.com::b4b624aa-494c-4663-9ccf-836f6ce31ed4" providerId="AD" clId="Web-{6AA87A3F-8F65-5EA7-CC57-452EDF10AB5B}" dt="2026-04-14T11:08:02.071" v="4" actId="20577"/>
        <pc:sldMkLst>
          <pc:docMk/>
          <pc:sldMk cId="4220843195" sldId="261"/>
        </pc:sldMkLst>
        <pc:spChg chg="mod">
          <ac:chgData name="Emily Mills" userId="S::emily.mills_solpeople.com.au#ext#@annexcomau.onmicrosoft.com::b4b624aa-494c-4663-9ccf-836f6ce31ed4" providerId="AD" clId="Web-{6AA87A3F-8F65-5EA7-CC57-452EDF10AB5B}" dt="2026-04-14T11:08:02.071" v="4" actId="20577"/>
          <ac:spMkLst>
            <pc:docMk/>
            <pc:sldMk cId="4220843195" sldId="261"/>
            <ac:spMk id="3" creationId="{C1E82684-F83E-A759-01C4-53EE300EAD22}"/>
          </ac:spMkLst>
        </pc:spChg>
      </pc:sldChg>
      <pc:sldChg chg="modSp">
        <pc:chgData name="Emily Mills" userId="S::emily.mills_solpeople.com.au#ext#@annexcomau.onmicrosoft.com::b4b624aa-494c-4663-9ccf-836f6ce31ed4" providerId="AD" clId="Web-{6AA87A3F-8F65-5EA7-CC57-452EDF10AB5B}" dt="2026-04-14T11:08:05.962" v="9" actId="20577"/>
        <pc:sldMkLst>
          <pc:docMk/>
          <pc:sldMk cId="3854309541" sldId="262"/>
        </pc:sldMkLst>
        <pc:spChg chg="mod">
          <ac:chgData name="Emily Mills" userId="S::emily.mills_solpeople.com.au#ext#@annexcomau.onmicrosoft.com::b4b624aa-494c-4663-9ccf-836f6ce31ed4" providerId="AD" clId="Web-{6AA87A3F-8F65-5EA7-CC57-452EDF10AB5B}" dt="2026-04-14T11:08:05.962" v="9" actId="20577"/>
          <ac:spMkLst>
            <pc:docMk/>
            <pc:sldMk cId="3854309541" sldId="262"/>
            <ac:spMk id="3" creationId="{EA6BE6C5-1BBD-A707-5042-96D87B632CEE}"/>
          </ac:spMkLst>
        </pc:spChg>
      </pc:sldChg>
      <pc:sldChg chg="modSp">
        <pc:chgData name="Emily Mills" userId="S::emily.mills_solpeople.com.au#ext#@annexcomau.onmicrosoft.com::b4b624aa-494c-4663-9ccf-836f6ce31ed4" providerId="AD" clId="Web-{6AA87A3F-8F65-5EA7-CC57-452EDF10AB5B}" dt="2026-04-14T11:08:08.321" v="11" actId="20577"/>
        <pc:sldMkLst>
          <pc:docMk/>
          <pc:sldMk cId="1533557928" sldId="263"/>
        </pc:sldMkLst>
        <pc:spChg chg="mod">
          <ac:chgData name="Emily Mills" userId="S::emily.mills_solpeople.com.au#ext#@annexcomau.onmicrosoft.com::b4b624aa-494c-4663-9ccf-836f6ce31ed4" providerId="AD" clId="Web-{6AA87A3F-8F65-5EA7-CC57-452EDF10AB5B}" dt="2026-04-14T11:08:08.321" v="11" actId="20577"/>
          <ac:spMkLst>
            <pc:docMk/>
            <pc:sldMk cId="1533557928" sldId="263"/>
            <ac:spMk id="3" creationId="{40EFEACA-63F6-7902-5142-22D4604FA9DA}"/>
          </ac:spMkLst>
        </pc:spChg>
      </pc:sldChg>
      <pc:sldChg chg="addSp delSp modSp">
        <pc:chgData name="Emily Mills" userId="S::emily.mills_solpeople.com.au#ext#@annexcomau.onmicrosoft.com::b4b624aa-494c-4663-9ccf-836f6ce31ed4" providerId="AD" clId="Web-{6AA87A3F-8F65-5EA7-CC57-452EDF10AB5B}" dt="2026-04-14T11:33:04.763" v="21"/>
        <pc:sldMkLst>
          <pc:docMk/>
          <pc:sldMk cId="1409769457" sldId="264"/>
        </pc:sldMkLst>
        <pc:spChg chg="mod">
          <ac:chgData name="Emily Mills" userId="S::emily.mills_solpeople.com.au#ext#@annexcomau.onmicrosoft.com::b4b624aa-494c-4663-9ccf-836f6ce31ed4" providerId="AD" clId="Web-{6AA87A3F-8F65-5EA7-CC57-452EDF10AB5B}" dt="2026-04-14T11:09:17.433" v="15" actId="20577"/>
          <ac:spMkLst>
            <pc:docMk/>
            <pc:sldMk cId="1409769457" sldId="264"/>
            <ac:spMk id="2" creationId="{8D43B602-AFB2-9134-E339-3210AE6A9AFE}"/>
          </ac:spMkLst>
        </pc:spChg>
        <pc:spChg chg="mod">
          <ac:chgData name="Emily Mills" userId="S::emily.mills_solpeople.com.au#ext#@annexcomau.onmicrosoft.com::b4b624aa-494c-4663-9ccf-836f6ce31ed4" providerId="AD" clId="Web-{6AA87A3F-8F65-5EA7-CC57-452EDF10AB5B}" dt="2026-04-14T11:08:58.542" v="13" actId="20577"/>
          <ac:spMkLst>
            <pc:docMk/>
            <pc:sldMk cId="1409769457" sldId="264"/>
            <ac:spMk id="5" creationId="{05AEDDF6-FAA3-65E6-7897-485A273D4226}"/>
          </ac:spMkLst>
        </pc:spChg>
        <pc:picChg chg="add del mod">
          <ac:chgData name="Emily Mills" userId="S::emily.mills_solpeople.com.au#ext#@annexcomau.onmicrosoft.com::b4b624aa-494c-4663-9ccf-836f6ce31ed4" providerId="AD" clId="Web-{6AA87A3F-8F65-5EA7-CC57-452EDF10AB5B}" dt="2026-04-14T11:33:04.763" v="21"/>
          <ac:picMkLst>
            <pc:docMk/>
            <pc:sldMk cId="1409769457" sldId="264"/>
            <ac:picMk id="6" creationId="{58264F1A-5049-A214-24D9-D307F8E040F3}"/>
          </ac:picMkLst>
        </pc:picChg>
      </pc:sldChg>
      <pc:sldChg chg="modSp">
        <pc:chgData name="Emily Mills" userId="S::emily.mills_solpeople.com.au#ext#@annexcomau.onmicrosoft.com::b4b624aa-494c-4663-9ccf-836f6ce31ed4" providerId="AD" clId="Web-{6AA87A3F-8F65-5EA7-CC57-452EDF10AB5B}" dt="2026-04-14T11:14:16.814" v="19" actId="20577"/>
        <pc:sldMkLst>
          <pc:docMk/>
          <pc:sldMk cId="626451246" sldId="265"/>
        </pc:sldMkLst>
        <pc:spChg chg="mod">
          <ac:chgData name="Emily Mills" userId="S::emily.mills_solpeople.com.au#ext#@annexcomau.onmicrosoft.com::b4b624aa-494c-4663-9ccf-836f6ce31ed4" providerId="AD" clId="Web-{6AA87A3F-8F65-5EA7-CC57-452EDF10AB5B}" dt="2026-04-14T11:14:16.814" v="19" actId="20577"/>
          <ac:spMkLst>
            <pc:docMk/>
            <pc:sldMk cId="626451246" sldId="265"/>
            <ac:spMk id="5" creationId="{E74F1C54-B21C-E6BE-09F4-CA34AEAEDE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FCD6-D36C-FC43-B974-5B030163E4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5BF8-A38F-9646-8EA2-7EE6FAD4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F5BF8-A38F-9646-8EA2-7EE6FAD4C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96C29-9654-39B0-92C8-8FCE0AA5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7C00F-7827-6049-D774-472C205A1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24CD8-C2AC-C106-6752-F17FFE455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A31BA-34E3-08B9-1C2E-FD86E260E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F5BF8-A38F-9646-8EA2-7EE6FAD4C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86060-0EC9-30CA-F782-076B5DC87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EDE4F-15B6-C85F-6C04-301CE85D4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1041400"/>
            <a:ext cx="4775200" cy="2387600"/>
          </a:xfrm>
        </p:spPr>
        <p:txBody>
          <a:bodyPr anchor="b"/>
          <a:lstStyle>
            <a:lvl1pPr algn="l">
              <a:defRPr sz="60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EC4B7-55FB-E260-C05B-AC7C009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0" y="3642519"/>
            <a:ext cx="4775200" cy="827881"/>
          </a:xfrm>
        </p:spPr>
        <p:txBody>
          <a:bodyPr/>
          <a:lstStyle>
            <a:lvl1pPr marL="0" indent="0" algn="l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74F6AC-DE9C-42C9-083A-51F958572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" y="5299355"/>
            <a:ext cx="4775200" cy="269875"/>
          </a:xfrm>
        </p:spPr>
        <p:txBody>
          <a:bodyPr>
            <a:noAutofit/>
          </a:bodyPr>
          <a:lstStyle>
            <a:lvl1pPr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AD4626-5A47-B16E-ED7B-C60D863CB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5781675"/>
            <a:ext cx="3227854" cy="403225"/>
          </a:xfrm>
        </p:spPr>
        <p:txBody>
          <a:bodyPr>
            <a:noAutofit/>
          </a:bodyPr>
          <a:lstStyle>
            <a:lvl1pPr>
              <a:buNone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B415E-36A8-B14D-2F62-E92089AD7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EDE4F-15B6-C85F-6C04-301CE85D4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1041400"/>
            <a:ext cx="4775200" cy="2387600"/>
          </a:xfrm>
        </p:spPr>
        <p:txBody>
          <a:bodyPr anchor="b"/>
          <a:lstStyle>
            <a:lvl1pPr algn="l">
              <a:defRPr sz="60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EC4B7-55FB-E260-C05B-AC7C009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0" y="3642519"/>
            <a:ext cx="4775200" cy="827881"/>
          </a:xfrm>
        </p:spPr>
        <p:txBody>
          <a:bodyPr/>
          <a:lstStyle>
            <a:lvl1pPr marL="0" indent="0" algn="l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74F6AC-DE9C-42C9-083A-51F958572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" y="5299355"/>
            <a:ext cx="4775200" cy="269875"/>
          </a:xfrm>
        </p:spPr>
        <p:txBody>
          <a:bodyPr>
            <a:noAutofit/>
          </a:bodyPr>
          <a:lstStyle>
            <a:lvl1pPr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AD4626-5A47-B16E-ED7B-C60D863CB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5781675"/>
            <a:ext cx="3227854" cy="403225"/>
          </a:xfrm>
        </p:spPr>
        <p:txBody>
          <a:bodyPr>
            <a:noAutofit/>
          </a:bodyPr>
          <a:lstStyle>
            <a:lvl1pPr>
              <a:buNone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618037-6397-EFD4-BE44-436F802F0218}"/>
              </a:ext>
            </a:extLst>
          </p:cNvPr>
          <p:cNvSpPr/>
          <p:nvPr userDrawn="1"/>
        </p:nvSpPr>
        <p:spPr>
          <a:xfrm>
            <a:off x="186018" y="185435"/>
            <a:ext cx="11819964" cy="1169894"/>
          </a:xfrm>
          <a:prstGeom prst="roundRect">
            <a:avLst>
              <a:gd name="adj" fmla="val 8621"/>
            </a:avLst>
          </a:prstGeom>
          <a:solidFill>
            <a:srgbClr val="ACF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27C-26E4-2880-CB09-429D318D0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681037"/>
            <a:ext cx="11040035" cy="542645"/>
          </a:xfrm>
        </p:spPr>
        <p:txBody>
          <a:bodyPr anchor="b">
            <a:normAutofit/>
          </a:bodyPr>
          <a:lstStyle>
            <a:lvl1pPr>
              <a:defRPr sz="32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EF27-F5E7-1B1E-B3A1-30F952B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18" y="1825625"/>
            <a:ext cx="5833782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45225-665F-0813-ADE0-00C1CBC7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3781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26BAA-12FD-0331-1D71-0AA01B0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OFFICIAL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1356-A0CE-B86C-2B3D-250684A0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0298B9-CC29-8D45-2151-049956D5B9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3764" y="269677"/>
            <a:ext cx="4056063" cy="352425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SECTION NAME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E72DFB-6E3A-0353-472C-B8CA3CF45B5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637096"/>
              </p:ext>
            </p:extLst>
          </p:nvPr>
        </p:nvGraphicFramePr>
        <p:xfrm>
          <a:off x="313764" y="6350635"/>
          <a:ext cx="1149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87">
                  <a:extLst>
                    <a:ext uri="{9D8B030D-6E8A-4147-A177-3AD203B41FA5}">
                      <a16:colId xmlns:a16="http://schemas.microsoft.com/office/drawing/2014/main" val="113555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ai.gov.au</a:t>
                      </a:r>
                      <a:endParaRPr lang="en-US" sz="1200" b="0" i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222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9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618037-6397-EFD4-BE44-436F802F0218}"/>
              </a:ext>
            </a:extLst>
          </p:cNvPr>
          <p:cNvSpPr/>
          <p:nvPr userDrawn="1"/>
        </p:nvSpPr>
        <p:spPr>
          <a:xfrm>
            <a:off x="186018" y="185435"/>
            <a:ext cx="11819964" cy="1169894"/>
          </a:xfrm>
          <a:prstGeom prst="roundRect">
            <a:avLst>
              <a:gd name="adj" fmla="val 8621"/>
            </a:avLst>
          </a:prstGeom>
          <a:solidFill>
            <a:srgbClr val="122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27C-26E4-2880-CB09-429D318D0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681037"/>
            <a:ext cx="11040035" cy="542645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EF27-F5E7-1B1E-B3A1-30F952B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18" y="1825625"/>
            <a:ext cx="5833782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45225-665F-0813-ADE0-00C1CBC7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3781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26BAA-12FD-0331-1D71-0AA01B0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OFFICIAL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1356-A0CE-B86C-2B3D-250684A0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0298B9-CC29-8D45-2151-049956D5B9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3764" y="269677"/>
            <a:ext cx="4056063" cy="352425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SECTION NAME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E0514-F9E9-B202-A5EC-5E71D3B871B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637096"/>
              </p:ext>
            </p:extLst>
          </p:nvPr>
        </p:nvGraphicFramePr>
        <p:xfrm>
          <a:off x="313764" y="6350635"/>
          <a:ext cx="1149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87">
                  <a:extLst>
                    <a:ext uri="{9D8B030D-6E8A-4147-A177-3AD203B41FA5}">
                      <a16:colId xmlns:a16="http://schemas.microsoft.com/office/drawing/2014/main" val="113555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ai.gov.au</a:t>
                      </a:r>
                      <a:endParaRPr lang="en-US" sz="1200" b="0" i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222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3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A51CF-20AA-178B-188B-6F5B634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2D0C-8E48-3B2E-9BD1-F5F646D6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C28C-8823-4AAB-2195-E47389D15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4F1815-0EEC-614C-B33A-D032A41E948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7A93-E75D-9BFC-CE5B-DDA8588C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9C64-D941-0AE6-FD3F-317CE7CA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FF04-2E1C-D2A0-9A1C-003CADA58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Scenario 3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5521B-CA4B-88E3-7840-CBAAFA3D6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Segoe UI"/>
              </a:rPr>
              <a:t>The winning application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49EFB-3207-DEEF-587F-7196447CE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National AI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418F7-A451-DB7E-DD5E-271E6AAEC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04264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92BC-10E3-7CB3-9158-A0C65719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B602-AFB2-9134-E339-3210AE6A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Opening 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C1D4-551E-D032-5114-7242051CD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66" y="1825625"/>
            <a:ext cx="5707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Scenario</a:t>
            </a:r>
          </a:p>
          <a:p>
            <a:pPr marL="0" indent="0">
              <a:buNone/>
            </a:pPr>
            <a:r>
              <a:rPr lang="en-AU" sz="1800"/>
              <a:t>Your small not-for-profit receives a major government grant.</a:t>
            </a:r>
          </a:p>
          <a:p>
            <a:pPr marL="0" indent="0">
              <a:buNone/>
            </a:pPr>
            <a:r>
              <a:rPr lang="en-AU" sz="1800"/>
              <a:t>The application was prepared quickly and used a generative AI tool to help draft the content.</a:t>
            </a:r>
          </a:p>
          <a:p>
            <a:pPr marL="0" indent="0">
              <a:buNone/>
            </a:pPr>
            <a:r>
              <a:rPr lang="en-AU" sz="1800"/>
              <a:t>Weeks later, you discover errors in the detail, including citations, statistics and descriptive claims.</a:t>
            </a:r>
          </a:p>
          <a:p>
            <a:pPr marL="0" indent="0">
              <a:buNone/>
            </a:pPr>
            <a:r>
              <a:rPr lang="en-AU" sz="1800"/>
              <a:t>The core idea is still sound, but the AI-generated content was not fully checked before submission.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21CD9-68EB-C25C-49F0-D4A35B3A4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7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to consider</a:t>
            </a:r>
          </a:p>
          <a:p>
            <a:r>
              <a:rPr lang="en-AU" sz="1800"/>
              <a:t>What do you do right away?</a:t>
            </a:r>
          </a:p>
          <a:p>
            <a:r>
              <a:rPr lang="en-AU" sz="1800"/>
              <a:t>Is this a material issue?</a:t>
            </a:r>
          </a:p>
          <a:p>
            <a:r>
              <a:rPr lang="en-AU" sz="1800"/>
              <a:t>Did you have a process to verify AI-generated content?</a:t>
            </a:r>
          </a:p>
          <a:p>
            <a:r>
              <a:rPr lang="en-AU" sz="1800"/>
              <a:t>Who is accountable for the final submission?</a:t>
            </a:r>
          </a:p>
          <a:p>
            <a:r>
              <a:rPr lang="en-AU" sz="1800"/>
              <a:t>Do you tell the funding body?</a:t>
            </a:r>
          </a:p>
          <a:p>
            <a:r>
              <a:rPr lang="en-AU" sz="1800"/>
              <a:t>Is this an integrity issue, legal issue, or both?</a:t>
            </a:r>
          </a:p>
          <a:p>
            <a:pPr fontAlgn="base">
              <a:lnSpc>
                <a:spcPct val="100000"/>
              </a:lnSpc>
            </a:pPr>
            <a:endParaRPr lang="en-AU" sz="1800">
              <a:latin typeface="Segoe UI"/>
              <a:cs typeface="Segoe U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EDDF6-FAA3-65E6-7897-485A273D42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764" y="332307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 Semilight"/>
                <a:cs typeface="Segoe UI Semilight"/>
              </a:rPr>
              <a:t>SETTING THE SCENE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0BAFA8-5C4D-09C1-DC4C-20ACEC086203}"/>
              </a:ext>
            </a:extLst>
          </p:cNvPr>
          <p:cNvGrpSpPr/>
          <p:nvPr/>
        </p:nvGrpSpPr>
        <p:grpSpPr>
          <a:xfrm>
            <a:off x="11019590" y="595423"/>
            <a:ext cx="858646" cy="628259"/>
            <a:chOff x="7337334" y="291215"/>
            <a:chExt cx="822184" cy="6015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5D1A53-32AD-99D6-81CD-51E751F9D6B0}"/>
                </a:ext>
              </a:extLst>
            </p:cNvPr>
            <p:cNvSpPr txBox="1"/>
            <p:nvPr/>
          </p:nvSpPr>
          <p:spPr>
            <a:xfrm>
              <a:off x="7567184" y="554241"/>
              <a:ext cx="592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3A3A3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10m</a:t>
              </a:r>
              <a:endParaRPr lang="en-US" sz="1400">
                <a:solidFill>
                  <a:srgbClr val="3A3A3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15DB4A-77B9-69F3-3F5D-8A1C034D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7334" y="291215"/>
              <a:ext cx="542645" cy="54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76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532C-852B-5B2B-830F-70E48C75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1E78-27F1-C07C-62CD-B8934B96A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b="1">
                <a:latin typeface="Segoe UI Semibold"/>
                <a:cs typeface="Segoe UI Semibold"/>
              </a:rPr>
              <a:t>New information received</a:t>
            </a:r>
            <a:endParaRPr lang="en-US" sz="2600">
              <a:latin typeface="Segoe UI Semibold"/>
              <a:cs typeface="Segoe UI Semibold"/>
            </a:endParaRP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At 10:30 am, further review finds new issues.</a:t>
            </a: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Several references were generated by AI and were never independently checked.</a:t>
            </a: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One cited comparative program does not exist in the way described.</a:t>
            </a: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impact statistics were also rounded up by the AI tool to make the case sound stronger.</a:t>
            </a: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was no intent to mislead, but there was also no clear verification process.</a:t>
            </a: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By midday, a journalist contacts your media team asking whether AI was used to prepare the grant application.</a:t>
            </a:r>
          </a:p>
          <a:p>
            <a:pPr marL="0" indent="0">
              <a:buNone/>
            </a:pPr>
            <a:r>
              <a:rPr lang="en-AU" sz="19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funding agreement has not yet been formally signed.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E3B78-9C91-A08D-02ED-75A7EFE4CB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to consider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Do you disclose AI use publicly?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intent change how serious this is?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funding be withdrawn?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proactively correct the record?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are your contractual obligations?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would you explain this to donors?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E4920-F786-E29C-975D-A53CFE5A76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764" y="332307"/>
            <a:ext cx="4056063" cy="352425"/>
          </a:xfrm>
        </p:spPr>
        <p:txBody>
          <a:bodyPr/>
          <a:lstStyle/>
          <a:p>
            <a:r>
              <a:rPr lang="en-US"/>
              <a:t>INJECT 1</a:t>
            </a:r>
          </a:p>
        </p:txBody>
      </p:sp>
    </p:spTree>
    <p:extLst>
      <p:ext uri="{BB962C8B-B14F-4D97-AF65-F5344CB8AC3E}">
        <p14:creationId xmlns:p14="http://schemas.microsoft.com/office/powerpoint/2010/main" val="289155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E8DF9-88BE-473A-B218-CFA45B26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D33F-0471-5A7A-D30C-3613FBA9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EE7D-BCC2-7946-2928-9553BD65A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>
                <a:latin typeface="Segoe UI Semibold"/>
                <a:cs typeface="Segoe UI Semibold"/>
              </a:rPr>
              <a:t>New information received</a:t>
            </a:r>
            <a:endParaRPr lang="en-US" sz="2400">
              <a:latin typeface="Segoe UI Semibold"/>
              <a:cs typeface="Segoe UI Semibold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By midday, a board member emails asking whether all evidence and statistics in the application are accurate.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Fundraising Manager becomes distressed and says they believed the AI was using real research and did not realise every citation needed checking.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Another staff member says AI is now commonly used because of time pressure.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You then confirm the funding agreement includes clauses about accurate representation, good faith disclosure and notifying material inaccuracies.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You are due to meet the funding department next week.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BC4EB-9EB8-5E17-7AA6-18BFA9C3AC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to consider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Was this a systems failure or an individual failure?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build a culture of verification?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Were staff trained on AI risks, including hallucinations?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good faith change your duty to disclose?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the board have visibility of AI use in formal submissions?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ACA0A-67A6-E46C-AFB9-5DB2713EA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764" y="332307"/>
            <a:ext cx="4056063" cy="352425"/>
          </a:xfrm>
        </p:spPr>
        <p:txBody>
          <a:bodyPr/>
          <a:lstStyle/>
          <a:p>
            <a:r>
              <a:rPr lang="en-US"/>
              <a:t>INJECT 2</a:t>
            </a:r>
          </a:p>
        </p:txBody>
      </p:sp>
    </p:spTree>
    <p:extLst>
      <p:ext uri="{BB962C8B-B14F-4D97-AF65-F5344CB8AC3E}">
        <p14:creationId xmlns:p14="http://schemas.microsoft.com/office/powerpoint/2010/main" val="257946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61012-C57C-2C1F-035C-EA46EDE3A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F787-7E46-F0AB-8429-94C66E7F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Informal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4028-51E9-4384-4A4E-A835C997FC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>
                <a:latin typeface="Segoe UI Semibold"/>
                <a:cs typeface="Segoe UI Semibold"/>
              </a:rPr>
              <a:t>New information received</a:t>
            </a:r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At 3pm, a trusted contact in the department gives you informal advice.</a:t>
            </a: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say that if there are material inaccuracies, they would expect to be told straight away.</a:t>
            </a: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At the same time, pressure is building internally.</a:t>
            </a: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Fundraising Manager is distressed about the impact on the organisation and their reputation.</a:t>
            </a: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CEO is concerned about reputational damage, and the Board Chair asks, ‘How did this happen?’.</a:t>
            </a: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funding has not yet been transferred.</a:t>
            </a:r>
          </a:p>
          <a:p>
            <a:pPr marL="0" indent="0">
              <a:buNone/>
            </a:pPr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You now need to decide what to do next.</a:t>
            </a:r>
            <a:endParaRPr lang="en-US" sz="2400">
              <a:latin typeface="Segoe UI"/>
              <a:cs typeface="Segoe 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6D5EE-C6D7-145E-7F65-815189BAF7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to consider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Do you proactively disclose the inaccuracies?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Do you withdraw or amend the submission?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commission an independent review?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support the staff member involved?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governance changes are needed?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rebuild internal trust?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205E95-5222-E679-B960-B38DCAB4E6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764" y="332307"/>
            <a:ext cx="4056063" cy="352425"/>
          </a:xfrm>
        </p:spPr>
        <p:txBody>
          <a:bodyPr/>
          <a:lstStyle/>
          <a:p>
            <a:r>
              <a:rPr lang="en-US"/>
              <a:t>INJECT 3</a:t>
            </a:r>
          </a:p>
        </p:txBody>
      </p:sp>
    </p:spTree>
    <p:extLst>
      <p:ext uri="{BB962C8B-B14F-4D97-AF65-F5344CB8AC3E}">
        <p14:creationId xmlns:p14="http://schemas.microsoft.com/office/powerpoint/2010/main" val="413558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FEE10-625D-C848-AF85-89364C0E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EDEF-5824-0CBD-AC29-66B593ED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D6F6-C675-4E06-4CFE-95832C5EC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66" y="1825625"/>
            <a:ext cx="116461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As a group, consider: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most ethical course of action?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safest legal course of action?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Are they the same?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safeguards should be in place for AI-assisted work?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AI-generated content always be independently checked?</a:t>
            </a:r>
          </a:p>
          <a:p>
            <a:r>
              <a:rPr lang="en-AU" sz="1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keep accountability with people?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sz="1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F1C54-B21C-E6BE-09F4-CA34AEAED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764" y="332307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 Semilight"/>
                <a:cs typeface="Segoe UI Semilight"/>
              </a:rPr>
              <a:t>REFLECTION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C6A833-00A6-2984-C16C-CF9EC83A968A}"/>
              </a:ext>
            </a:extLst>
          </p:cNvPr>
          <p:cNvGrpSpPr/>
          <p:nvPr/>
        </p:nvGrpSpPr>
        <p:grpSpPr>
          <a:xfrm>
            <a:off x="11019590" y="595423"/>
            <a:ext cx="858646" cy="628259"/>
            <a:chOff x="7337334" y="291215"/>
            <a:chExt cx="822184" cy="6015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C027B9-F10A-E646-DA0B-F67161DF5E69}"/>
                </a:ext>
              </a:extLst>
            </p:cNvPr>
            <p:cNvSpPr txBox="1"/>
            <p:nvPr/>
          </p:nvSpPr>
          <p:spPr>
            <a:xfrm>
              <a:off x="7567184" y="554241"/>
              <a:ext cx="592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3A3A3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10m</a:t>
              </a:r>
              <a:endParaRPr lang="en-US" sz="1400">
                <a:solidFill>
                  <a:srgbClr val="3A3A3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3567C3-6D81-1632-E553-49425E7A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7334" y="291215"/>
              <a:ext cx="542645" cy="54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45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0302e1-4dcf-44c9-b9a2-0c65e519636d" xsi:nil="true"/>
    <Batch xmlns="f6a74ee3-5ae3-49de-b786-458d69e4c12f" xsi:nil="true"/>
    <lcf76f155ced4ddcb4097134ff3c332f xmlns="f6a74ee3-5ae3-49de-b786-458d69e4c1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4CA864776D941BFC5FB45272D78A0" ma:contentTypeVersion="12" ma:contentTypeDescription="Create a new document." ma:contentTypeScope="" ma:versionID="4c8862eff938c53ffb74d1bf309473bc">
  <xsd:schema xmlns:xsd="http://www.w3.org/2001/XMLSchema" xmlns:xs="http://www.w3.org/2001/XMLSchema" xmlns:p="http://schemas.microsoft.com/office/2006/metadata/properties" xmlns:ns2="f6a74ee3-5ae3-49de-b786-458d69e4c12f" xmlns:ns3="880302e1-4dcf-44c9-b9a2-0c65e519636d" targetNamespace="http://schemas.microsoft.com/office/2006/metadata/properties" ma:root="true" ma:fieldsID="3467548d043225525fcc7a681d9c7220" ns2:_="" ns3:_="">
    <xsd:import namespace="f6a74ee3-5ae3-49de-b786-458d69e4c12f"/>
    <xsd:import namespace="880302e1-4dcf-44c9-b9a2-0c65e5196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Bat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74ee3-5ae3-49de-b786-458d69e4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4384839-4e36-483e-87cb-ff3de9ab1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Batch" ma:index="19" nillable="true" ma:displayName="Batch" ma:format="Dropdown" ma:internalName="Batc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302e1-4dcf-44c9-b9a2-0c65e519636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dd9ae60-2fcb-4bb1-a68a-a0010390529d}" ma:internalName="TaxCatchAll" ma:showField="CatchAllData" ma:web="880302e1-4dcf-44c9-b9a2-0c65e51963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2DDF6-292B-47EB-8884-F6F8CBA02009}">
  <ds:schemaRefs>
    <ds:schemaRef ds:uri="880302e1-4dcf-44c9-b9a2-0c65e519636d"/>
    <ds:schemaRef ds:uri="f6a74ee3-5ae3-49de-b786-458d69e4c1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D615B8-60EA-4C6F-973D-A30512CC9A6A}">
  <ds:schemaRefs>
    <ds:schemaRef ds:uri="880302e1-4dcf-44c9-b9a2-0c65e519636d"/>
    <ds:schemaRef ds:uri="f6a74ee3-5ae3-49de-b786-458d69e4c1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40F742-5CD4-49B8-9E6A-A4A3CEA91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Scenario 3</vt:lpstr>
      <vt:lpstr>Opening discussion</vt:lpstr>
      <vt:lpstr>Further review</vt:lpstr>
      <vt:lpstr>Board member</vt:lpstr>
      <vt:lpstr>Informal advice</vt:lpstr>
      <vt:lpstr>Final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2026-04-07T23:00:53Z</dcterms:created>
  <dcterms:modified xsi:type="dcterms:W3CDTF">2026-04-14T11:46:25Z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0x01010076C4CA864776D941BFC5FB45272D78A0</vt:lpwstr>
  </property>
  <property fmtid="{D5CDD505-2E9C-101B-9397-08002B2CF9AE}" pid="3" name="MediaServiceImageTags">
    <vt:lpwstr/>
  </property>
</Properties>
</file>