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F36A0-4484-3D70-322D-616B6C3502B0}" name="Shannon Li" initials="SL" userId="S::shannon.li_solpeople.com.au#ext#@annexcomau.onmicrosoft.com::b735c03b-ed41-47be-9f3b-fcfb9e0538da" providerId="AD"/>
  <p188:author id="{1FE07FB2-8F6A-A72B-46BA-9BB11531B42D}" name="Firth, Layla" initials="FL" userId="S::layla.firth_industry.gov.au#ext#@annexcomau.onmicrosoft.com::7a1045b9-f479-454e-bd9d-ca2db55aa9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122234"/>
    <a:srgbClr val="AC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DB361-5BE9-67F6-65BB-81E164920E54}" v="77" dt="2026-04-14T11:20:42.452"/>
    <p1510:client id="{7CD73693-F4C0-454F-99D2-D65F0C548A80}" v="5" dt="2026-04-14T11:31:51.514"/>
    <p1510:client id="{AA4C1E3D-7C13-6699-8BAA-A45C049D26FB}" v="4" dt="2026-04-15T05:33:03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5"/>
    <p:restoredTop sz="96301"/>
  </p:normalViewPr>
  <p:slideViewPr>
    <p:cSldViewPr snapToGrid="0">
      <p:cViewPr varScale="1">
        <p:scale>
          <a:sx n="86" d="100"/>
          <a:sy n="86" d="100"/>
        </p:scale>
        <p:origin x="24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Mills" userId="S::emily.mills_solpeople.com.au#ext#@annexcomau.onmicrosoft.com::b4b624aa-494c-4663-9ccf-836f6ce31ed4" providerId="AD" clId="Web-{52123DB9-9394-015B-0E0F-F8786CD01A67}"/>
    <pc:docChg chg="modSld">
      <pc:chgData name="Emily Mills" userId="S::emily.mills_solpeople.com.au#ext#@annexcomau.onmicrosoft.com::b4b624aa-494c-4663-9ccf-836f6ce31ed4" providerId="AD" clId="Web-{52123DB9-9394-015B-0E0F-F8786CD01A67}" dt="2026-04-08T14:41:46.055" v="7" actId="20577"/>
      <pc:docMkLst>
        <pc:docMk/>
      </pc:docMkLst>
      <pc:sldChg chg="modSp">
        <pc:chgData name="Emily Mills" userId="S::emily.mills_solpeople.com.au#ext#@annexcomau.onmicrosoft.com::b4b624aa-494c-4663-9ccf-836f6ce31ed4" providerId="AD" clId="Web-{52123DB9-9394-015B-0E0F-F8786CD01A67}" dt="2026-04-08T14:41:25.586" v="1" actId="20577"/>
        <pc:sldMkLst>
          <pc:docMk/>
          <pc:sldMk cId="1409769457" sldId="264"/>
        </pc:sldMkLst>
        <pc:spChg chg="mod">
          <ac:chgData name="Emily Mills" userId="S::emily.mills_solpeople.com.au#ext#@annexcomau.onmicrosoft.com::b4b624aa-494c-4663-9ccf-836f6ce31ed4" providerId="AD" clId="Web-{52123DB9-9394-015B-0E0F-F8786CD01A67}" dt="2026-04-08T14:41:25.586" v="1" actId="20577"/>
          <ac:spMkLst>
            <pc:docMk/>
            <pc:sldMk cId="1409769457" sldId="264"/>
            <ac:spMk id="4" creationId="{59621CD9-68EB-C25C-49F0-D4A35B3A4E9E}"/>
          </ac:spMkLst>
        </pc:spChg>
      </pc:sldChg>
    </pc:docChg>
  </pc:docChgLst>
  <pc:docChgLst>
    <pc:chgData name="Emily Mills" userId="S::emily.mills_solpeople.com.au#ext#@annexcomau.onmicrosoft.com::b4b624aa-494c-4663-9ccf-836f6ce31ed4" providerId="AD" clId="Web-{101DB361-5BE9-67F6-65BB-81E164920E54}"/>
    <pc:docChg chg="addSld delSld modSld">
      <pc:chgData name="Emily Mills" userId="S::emily.mills_solpeople.com.au#ext#@annexcomau.onmicrosoft.com::b4b624aa-494c-4663-9ccf-836f6ce31ed4" providerId="AD" clId="Web-{101DB361-5BE9-67F6-65BB-81E164920E54}" dt="2026-04-14T11:20:42.452" v="78" actId="14100"/>
      <pc:docMkLst>
        <pc:docMk/>
      </pc:docMkLst>
      <pc:sldChg chg="modSp del">
        <pc:chgData name="Emily Mills" userId="S::emily.mills_solpeople.com.au#ext#@annexcomau.onmicrosoft.com::b4b624aa-494c-4663-9ccf-836f6ce31ed4" providerId="AD" clId="Web-{101DB361-5BE9-67F6-65BB-81E164920E54}" dt="2026-04-14T11:15:49.524" v="37"/>
        <pc:sldMkLst>
          <pc:docMk/>
          <pc:sldMk cId="4220843195" sldId="261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07:43.652" v="7" actId="20577"/>
          <ac:spMkLst>
            <pc:docMk/>
            <pc:sldMk cId="4220843195" sldId="261"/>
            <ac:spMk id="3" creationId="{C1E82684-F83E-A759-01C4-53EE300EAD22}"/>
          </ac:spMkLst>
        </pc:spChg>
      </pc:sldChg>
      <pc:sldChg chg="modSp del">
        <pc:chgData name="Emily Mills" userId="S::emily.mills_solpeople.com.au#ext#@annexcomau.onmicrosoft.com::b4b624aa-494c-4663-9ccf-836f6ce31ed4" providerId="AD" clId="Web-{101DB361-5BE9-67F6-65BB-81E164920E54}" dt="2026-04-14T11:16:31.963" v="53"/>
        <pc:sldMkLst>
          <pc:docMk/>
          <pc:sldMk cId="3854309541" sldId="262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07:47.433" v="10" actId="20577"/>
          <ac:spMkLst>
            <pc:docMk/>
            <pc:sldMk cId="3854309541" sldId="262"/>
            <ac:spMk id="3" creationId="{EA6BE6C5-1BBD-A707-5042-96D87B632CEE}"/>
          </ac:spMkLst>
        </pc:spChg>
      </pc:sldChg>
      <pc:sldChg chg="modSp del">
        <pc:chgData name="Emily Mills" userId="S::emily.mills_solpeople.com.au#ext#@annexcomau.onmicrosoft.com::b4b624aa-494c-4663-9ccf-836f6ce31ed4" providerId="AD" clId="Web-{101DB361-5BE9-67F6-65BB-81E164920E54}" dt="2026-04-14T11:17:09.901" v="74"/>
        <pc:sldMkLst>
          <pc:docMk/>
          <pc:sldMk cId="1533557928" sldId="263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09:00.371" v="13" actId="20577"/>
          <ac:spMkLst>
            <pc:docMk/>
            <pc:sldMk cId="1533557928" sldId="263"/>
            <ac:spMk id="3" creationId="{40EFEACA-63F6-7902-5142-22D4604FA9DA}"/>
          </ac:spMkLst>
        </pc:spChg>
      </pc:sldChg>
      <pc:sldChg chg="addSp modSp">
        <pc:chgData name="Emily Mills" userId="S::emily.mills_solpeople.com.au#ext#@annexcomau.onmicrosoft.com::b4b624aa-494c-4663-9ccf-836f6ce31ed4" providerId="AD" clId="Web-{101DB361-5BE9-67F6-65BB-81E164920E54}" dt="2026-04-14T11:20:42.452" v="78" actId="14100"/>
        <pc:sldMkLst>
          <pc:docMk/>
          <pc:sldMk cId="1409769457" sldId="264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09:10.949" v="19" actId="20577"/>
          <ac:spMkLst>
            <pc:docMk/>
            <pc:sldMk cId="1409769457" sldId="264"/>
            <ac:spMk id="2" creationId="{8D43B602-AFB2-9134-E339-3210AE6A9AFE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09:04.605" v="15" actId="20577"/>
          <ac:spMkLst>
            <pc:docMk/>
            <pc:sldMk cId="1409769457" sldId="264"/>
            <ac:spMk id="5" creationId="{05AEDDF6-FAA3-65E6-7897-485A273D4226}"/>
          </ac:spMkLst>
        </pc:spChg>
        <pc:picChg chg="add mod">
          <ac:chgData name="Emily Mills" userId="S::emily.mills_solpeople.com.au#ext#@annexcomau.onmicrosoft.com::b4b624aa-494c-4663-9ccf-836f6ce31ed4" providerId="AD" clId="Web-{101DB361-5BE9-67F6-65BB-81E164920E54}" dt="2026-04-14T11:20:42.452" v="78" actId="14100"/>
          <ac:picMkLst>
            <pc:docMk/>
            <pc:sldMk cId="1409769457" sldId="264"/>
            <ac:picMk id="6" creationId="{0A30F4A0-12B9-AF6B-8017-6D82E7875A2F}"/>
          </ac:picMkLst>
        </pc:picChg>
      </pc:sldChg>
      <pc:sldChg chg="modSp add">
        <pc:chgData name="Emily Mills" userId="S::emily.mills_solpeople.com.au#ext#@annexcomau.onmicrosoft.com::b4b624aa-494c-4663-9ccf-836f6ce31ed4" providerId="AD" clId="Web-{101DB361-5BE9-67F6-65BB-81E164920E54}" dt="2026-04-14T11:15:40.961" v="36" actId="20577"/>
        <pc:sldMkLst>
          <pc:docMk/>
          <pc:sldMk cId="3502805206" sldId="265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14:46.819" v="21" actId="20577"/>
          <ac:spMkLst>
            <pc:docMk/>
            <pc:sldMk cId="3502805206" sldId="265"/>
            <ac:spMk id="2" creationId="{572DBCBF-E58B-AD7F-F9D2-AAB84773F1CB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15:02.600" v="26" actId="20577"/>
          <ac:spMkLst>
            <pc:docMk/>
            <pc:sldMk cId="3502805206" sldId="265"/>
            <ac:spMk id="3" creationId="{C045D4C7-026E-F2E5-91B9-8DDB273D1223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15:40.961" v="36" actId="20577"/>
          <ac:spMkLst>
            <pc:docMk/>
            <pc:sldMk cId="3502805206" sldId="265"/>
            <ac:spMk id="4" creationId="{2C52EE34-9390-56BE-599E-98856BA12985}"/>
          </ac:spMkLst>
        </pc:spChg>
      </pc:sldChg>
      <pc:sldChg chg="modSp add replId">
        <pc:chgData name="Emily Mills" userId="S::emily.mills_solpeople.com.au#ext#@annexcomau.onmicrosoft.com::b4b624aa-494c-4663-9ccf-836f6ce31ed4" providerId="AD" clId="Web-{101DB361-5BE9-67F6-65BB-81E164920E54}" dt="2026-04-14T11:16:29.588" v="52" actId="14100"/>
        <pc:sldMkLst>
          <pc:docMk/>
          <pc:sldMk cId="2519496044" sldId="266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16:29.588" v="52" actId="14100"/>
          <ac:spMkLst>
            <pc:docMk/>
            <pc:sldMk cId="2519496044" sldId="266"/>
            <ac:spMk id="3" creationId="{1F2A13D6-A3BA-E7AA-2A9B-447995B0C5F6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16:05.150" v="45" actId="20577"/>
          <ac:spMkLst>
            <pc:docMk/>
            <pc:sldMk cId="2519496044" sldId="266"/>
            <ac:spMk id="4" creationId="{EBC9C667-3185-1886-BC56-EB7B11A2BEA1}"/>
          </ac:spMkLst>
        </pc:spChg>
      </pc:sldChg>
      <pc:sldChg chg="modSp add replId">
        <pc:chgData name="Emily Mills" userId="S::emily.mills_solpeople.com.au#ext#@annexcomau.onmicrosoft.com::b4b624aa-494c-4663-9ccf-836f6ce31ed4" providerId="AD" clId="Web-{101DB361-5BE9-67F6-65BB-81E164920E54}" dt="2026-04-14T11:17:07.354" v="73" actId="20577"/>
        <pc:sldMkLst>
          <pc:docMk/>
          <pc:sldMk cId="1070999025" sldId="267"/>
        </pc:sldMkLst>
        <pc:spChg chg="mod">
          <ac:chgData name="Emily Mills" userId="S::emily.mills_solpeople.com.au#ext#@annexcomau.onmicrosoft.com::b4b624aa-494c-4663-9ccf-836f6ce31ed4" providerId="AD" clId="Web-{101DB361-5BE9-67F6-65BB-81E164920E54}" dt="2026-04-14T11:16:43.588" v="62" actId="20577"/>
          <ac:spMkLst>
            <pc:docMk/>
            <pc:sldMk cId="1070999025" sldId="267"/>
            <ac:spMk id="2" creationId="{04BD19C4-EFBF-5671-6648-C0834D4B787D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17:01.854" v="70" actId="20577"/>
          <ac:spMkLst>
            <pc:docMk/>
            <pc:sldMk cId="1070999025" sldId="267"/>
            <ac:spMk id="3" creationId="{73F88B9C-37E8-617C-26AD-C11DC7A8EC37}"/>
          </ac:spMkLst>
        </pc:spChg>
        <pc:spChg chg="mod">
          <ac:chgData name="Emily Mills" userId="S::emily.mills_solpeople.com.au#ext#@annexcomau.onmicrosoft.com::b4b624aa-494c-4663-9ccf-836f6ce31ed4" providerId="AD" clId="Web-{101DB361-5BE9-67F6-65BB-81E164920E54}" dt="2026-04-14T11:17:07.354" v="73" actId="20577"/>
          <ac:spMkLst>
            <pc:docMk/>
            <pc:sldMk cId="1070999025" sldId="267"/>
            <ac:spMk id="4" creationId="{1C369075-F0F8-7E6B-173A-3BB098B67958}"/>
          </ac:spMkLst>
        </pc:spChg>
      </pc:sldChg>
    </pc:docChg>
  </pc:docChgLst>
  <pc:docChgLst>
    <pc:chgData name="Jess Boaden" userId="S::jess.boaden_solpeople.com.au#ext#@annexcomau.onmicrosoft.com::56c46e80-4b0b-45c9-892b-c52a0f6db166" providerId="AD" clId="Web-{0A80297E-BFD6-1D6B-E5F6-2D22ED0E3872}"/>
    <pc:docChg chg="modSld">
      <pc:chgData name="Jess Boaden" userId="S::jess.boaden_solpeople.com.au#ext#@annexcomau.onmicrosoft.com::56c46e80-4b0b-45c9-892b-c52a0f6db166" providerId="AD" clId="Web-{0A80297E-BFD6-1D6B-E5F6-2D22ED0E3872}" dt="2026-04-08T01:16:39.789" v="0" actId="20577"/>
      <pc:docMkLst>
        <pc:docMk/>
      </pc:docMkLst>
    </pc:docChg>
  </pc:docChgLst>
  <pc:docChgLst>
    <pc:chgData name="Emily Mills" userId="121a2d6b-1e06-464f-a976-d9990a57d9b8" providerId="ADAL" clId="{0FFA356E-1675-55EA-8D5E-CD7FE6709339}"/>
    <pc:docChg chg="undo custSel addSld delSld modSld modMainMaster">
      <pc:chgData name="Emily Mills" userId="121a2d6b-1e06-464f-a976-d9990a57d9b8" providerId="ADAL" clId="{0FFA356E-1675-55EA-8D5E-CD7FE6709339}" dt="2026-04-14T11:32:34" v="175" actId="14100"/>
      <pc:docMkLst>
        <pc:docMk/>
      </pc:docMkLst>
      <pc:sldChg chg="addSp delSp modSp add mod">
        <pc:chgData name="Emily Mills" userId="121a2d6b-1e06-464f-a976-d9990a57d9b8" providerId="ADAL" clId="{0FFA356E-1675-55EA-8D5E-CD7FE6709339}" dt="2026-04-14T11:32:34" v="175" actId="14100"/>
        <pc:sldMkLst>
          <pc:docMk/>
          <pc:sldMk cId="1409769457" sldId="264"/>
        </pc:sldMkLst>
        <pc:spChg chg="mod">
          <ac:chgData name="Emily Mills" userId="121a2d6b-1e06-464f-a976-d9990a57d9b8" providerId="ADAL" clId="{0FFA356E-1675-55EA-8D5E-CD7FE6709339}" dt="2026-04-14T11:25:33.201" v="120" actId="1076"/>
          <ac:spMkLst>
            <pc:docMk/>
            <pc:sldMk cId="1409769457" sldId="264"/>
            <ac:spMk id="4" creationId="{59621CD9-68EB-C25C-49F0-D4A35B3A4E9E}"/>
          </ac:spMkLst>
        </pc:spChg>
        <pc:spChg chg="mod">
          <ac:chgData name="Emily Mills" userId="121a2d6b-1e06-464f-a976-d9990a57d9b8" providerId="ADAL" clId="{0FFA356E-1675-55EA-8D5E-CD7FE6709339}" dt="2026-04-14T11:32:12.926" v="174" actId="1038"/>
          <ac:spMkLst>
            <pc:docMk/>
            <pc:sldMk cId="1409769457" sldId="264"/>
            <ac:spMk id="5" creationId="{05AEDDF6-FAA3-65E6-7897-485A273D4226}"/>
          </ac:spMkLst>
        </pc:spChg>
        <pc:spChg chg="add mod topLvl">
          <ac:chgData name="Emily Mills" userId="121a2d6b-1e06-464f-a976-d9990a57d9b8" providerId="ADAL" clId="{0FFA356E-1675-55EA-8D5E-CD7FE6709339}" dt="2026-04-14T11:31:51.514" v="160" actId="164"/>
          <ac:spMkLst>
            <pc:docMk/>
            <pc:sldMk cId="1409769457" sldId="264"/>
            <ac:spMk id="11" creationId="{0BD1291A-47DC-B6CD-17BE-533AC9959B5E}"/>
          </ac:spMkLst>
        </pc:spChg>
        <pc:spChg chg="add del mod topLvl">
          <ac:chgData name="Emily Mills" userId="121a2d6b-1e06-464f-a976-d9990a57d9b8" providerId="ADAL" clId="{0FFA356E-1675-55EA-8D5E-CD7FE6709339}" dt="2026-04-14T11:31:32.938" v="148" actId="478"/>
          <ac:spMkLst>
            <pc:docMk/>
            <pc:sldMk cId="1409769457" sldId="264"/>
            <ac:spMk id="12" creationId="{C3A5B1F0-5B98-C288-8EE7-CFA418C14472}"/>
          </ac:spMkLst>
        </pc:spChg>
        <pc:grpChg chg="add del mod">
          <ac:chgData name="Emily Mills" userId="121a2d6b-1e06-464f-a976-d9990a57d9b8" providerId="ADAL" clId="{0FFA356E-1675-55EA-8D5E-CD7FE6709339}" dt="2026-04-14T11:30:29.567" v="125" actId="165"/>
          <ac:grpSpMkLst>
            <pc:docMk/>
            <pc:sldMk cId="1409769457" sldId="264"/>
            <ac:grpSpMk id="13" creationId="{68F542CD-30AE-7685-7F08-AD9B5FABF3EB}"/>
          </ac:grpSpMkLst>
        </pc:grpChg>
        <pc:grpChg chg="add mod">
          <ac:chgData name="Emily Mills" userId="121a2d6b-1e06-464f-a976-d9990a57d9b8" providerId="ADAL" clId="{0FFA356E-1675-55EA-8D5E-CD7FE6709339}" dt="2026-04-14T11:32:34" v="175" actId="14100"/>
          <ac:grpSpMkLst>
            <pc:docMk/>
            <pc:sldMk cId="1409769457" sldId="264"/>
            <ac:grpSpMk id="16" creationId="{9E3BD6A1-573F-9AFC-81BC-6750AAB7E647}"/>
          </ac:grpSpMkLst>
        </pc:grpChg>
        <pc:picChg chg="del mod">
          <ac:chgData name="Emily Mills" userId="121a2d6b-1e06-464f-a976-d9990a57d9b8" providerId="ADAL" clId="{0FFA356E-1675-55EA-8D5E-CD7FE6709339}" dt="2026-04-14T11:21:14.655" v="62" actId="478"/>
          <ac:picMkLst>
            <pc:docMk/>
            <pc:sldMk cId="1409769457" sldId="264"/>
            <ac:picMk id="6" creationId="{0A30F4A0-12B9-AF6B-8017-6D82E7875A2F}"/>
          </ac:picMkLst>
        </pc:picChg>
        <pc:picChg chg="add del mod">
          <ac:chgData name="Emily Mills" userId="121a2d6b-1e06-464f-a976-d9990a57d9b8" providerId="ADAL" clId="{0FFA356E-1675-55EA-8D5E-CD7FE6709339}" dt="2026-04-14T11:22:21.478" v="66" actId="478"/>
          <ac:picMkLst>
            <pc:docMk/>
            <pc:sldMk cId="1409769457" sldId="264"/>
            <ac:picMk id="8" creationId="{90410D11-0FB4-B06B-EB37-56033908F0AD}"/>
          </ac:picMkLst>
        </pc:picChg>
        <pc:picChg chg="add del mod topLvl">
          <ac:chgData name="Emily Mills" userId="121a2d6b-1e06-464f-a976-d9990a57d9b8" providerId="ADAL" clId="{0FFA356E-1675-55EA-8D5E-CD7FE6709339}" dt="2026-04-14T11:30:36.004" v="127" actId="478"/>
          <ac:picMkLst>
            <pc:docMk/>
            <pc:sldMk cId="1409769457" sldId="264"/>
            <ac:picMk id="10" creationId="{A0578AB7-877A-FCC5-BBB0-7DB2D10A5B22}"/>
          </ac:picMkLst>
        </pc:picChg>
        <pc:picChg chg="add mod">
          <ac:chgData name="Emily Mills" userId="121a2d6b-1e06-464f-a976-d9990a57d9b8" providerId="ADAL" clId="{0FFA356E-1675-55EA-8D5E-CD7FE6709339}" dt="2026-04-14T11:31:51.514" v="160" actId="164"/>
          <ac:picMkLst>
            <pc:docMk/>
            <pc:sldMk cId="1409769457" sldId="264"/>
            <ac:picMk id="15" creationId="{1722085E-A957-E978-A92B-325840110D24}"/>
          </ac:picMkLst>
        </pc:picChg>
      </pc:sldChg>
      <pc:sldMasterChg chg="modSldLayout">
        <pc:chgData name="Emily Mills" userId="121a2d6b-1e06-464f-a976-d9990a57d9b8" providerId="ADAL" clId="{0FFA356E-1675-55EA-8D5E-CD7FE6709339}" dt="2026-04-08T14:30:31.955" v="55"/>
        <pc:sldMasterMkLst>
          <pc:docMk/>
          <pc:sldMasterMk cId="3239199040" sldId="2147483648"/>
        </pc:sldMasterMkLst>
        <pc:sldLayoutChg chg="addSp modSp">
          <pc:chgData name="Emily Mills" userId="121a2d6b-1e06-464f-a976-d9990a57d9b8" providerId="ADAL" clId="{0FFA356E-1675-55EA-8D5E-CD7FE6709339}" dt="2026-04-08T14:30:30.031" v="54"/>
          <pc:sldLayoutMkLst>
            <pc:docMk/>
            <pc:sldMasterMk cId="3239199040" sldId="2147483648"/>
            <pc:sldLayoutMk cId="2331093074" sldId="2147483652"/>
          </pc:sldLayoutMkLst>
          <pc:graphicFrameChg chg="add mod">
            <ac:chgData name="Emily Mills" userId="121a2d6b-1e06-464f-a976-d9990a57d9b8" providerId="ADAL" clId="{0FFA356E-1675-55EA-8D5E-CD7FE6709339}" dt="2026-04-08T14:30:30.031" v="54"/>
            <ac:graphicFrameMkLst>
              <pc:docMk/>
              <pc:sldMasterMk cId="3239199040" sldId="2147483648"/>
              <pc:sldLayoutMk cId="2331093074" sldId="2147483652"/>
              <ac:graphicFrameMk id="5" creationId="{63E72DFB-6E3A-0353-472C-B8CA3CF45B59}"/>
            </ac:graphicFrameMkLst>
          </pc:graphicFrameChg>
        </pc:sldLayoutChg>
        <pc:sldLayoutChg chg="addSp modSp">
          <pc:chgData name="Emily Mills" userId="121a2d6b-1e06-464f-a976-d9990a57d9b8" providerId="ADAL" clId="{0FFA356E-1675-55EA-8D5E-CD7FE6709339}" dt="2026-04-08T14:30:31.955" v="55"/>
          <pc:sldLayoutMkLst>
            <pc:docMk/>
            <pc:sldMasterMk cId="3239199040" sldId="2147483648"/>
            <pc:sldLayoutMk cId="1124634029" sldId="2147483661"/>
          </pc:sldLayoutMkLst>
          <pc:graphicFrameChg chg="add mod">
            <ac:chgData name="Emily Mills" userId="121a2d6b-1e06-464f-a976-d9990a57d9b8" providerId="ADAL" clId="{0FFA356E-1675-55EA-8D5E-CD7FE6709339}" dt="2026-04-08T14:30:31.955" v="55"/>
            <ac:graphicFrameMkLst>
              <pc:docMk/>
              <pc:sldMasterMk cId="3239199040" sldId="2147483648"/>
              <pc:sldLayoutMk cId="1124634029" sldId="2147483661"/>
              <ac:graphicFrameMk id="5" creationId="{03BE0514-F9E9-B202-A5EC-5E71D3B871BC}"/>
            </ac:graphicFrameMkLst>
          </pc:graphicFrameChg>
        </pc:sldLayoutChg>
      </pc:sldMasterChg>
    </pc:docChg>
  </pc:docChgLst>
  <pc:docChgLst>
    <pc:chgData name="Firth, Layla" userId="S::layla.firth_industry.gov.au#ext#@annexcomau.onmicrosoft.com::7a1045b9-f479-454e-bd9d-ca2db55aa99e" providerId="AD" clId="Web-{AA4C1E3D-7C13-6699-8BAA-A45C049D26FB}"/>
    <pc:docChg chg="mod modSld">
      <pc:chgData name="Firth, Layla" userId="S::layla.firth_industry.gov.au#ext#@annexcomau.onmicrosoft.com::7a1045b9-f479-454e-bd9d-ca2db55aa99e" providerId="AD" clId="Web-{AA4C1E3D-7C13-6699-8BAA-A45C049D26FB}" dt="2026-04-15T05:33:03.503" v="2"/>
      <pc:docMkLst>
        <pc:docMk/>
      </pc:docMkLst>
      <pc:sldChg chg="modSp">
        <pc:chgData name="Firth, Layla" userId="S::layla.firth_industry.gov.au#ext#@annexcomau.onmicrosoft.com::7a1045b9-f479-454e-bd9d-ca2db55aa99e" providerId="AD" clId="Web-{AA4C1E3D-7C13-6699-8BAA-A45C049D26FB}" dt="2026-04-15T05:32:06.297" v="0" actId="20577"/>
        <pc:sldMkLst>
          <pc:docMk/>
          <pc:sldMk cId="2519496044" sldId="266"/>
        </pc:sldMkLst>
        <pc:spChg chg="mod">
          <ac:chgData name="Firth, Layla" userId="S::layla.firth_industry.gov.au#ext#@annexcomau.onmicrosoft.com::7a1045b9-f479-454e-bd9d-ca2db55aa99e" providerId="AD" clId="Web-{AA4C1E3D-7C13-6699-8BAA-A45C049D26FB}" dt="2026-04-15T05:32:06.297" v="0" actId="20577"/>
          <ac:spMkLst>
            <pc:docMk/>
            <pc:sldMk cId="2519496044" sldId="266"/>
            <ac:spMk id="5" creationId="{2863CE06-D774-CBC6-130B-62EDDF5ACB45}"/>
          </ac:spMkLst>
        </pc:spChg>
      </pc:sldChg>
      <pc:sldChg chg="modSp">
        <pc:chgData name="Firth, Layla" userId="S::layla.firth_industry.gov.au#ext#@annexcomau.onmicrosoft.com::7a1045b9-f479-454e-bd9d-ca2db55aa99e" providerId="AD" clId="Web-{AA4C1E3D-7C13-6699-8BAA-A45C049D26FB}" dt="2026-04-15T05:32:09.501" v="1" actId="20577"/>
        <pc:sldMkLst>
          <pc:docMk/>
          <pc:sldMk cId="1070999025" sldId="267"/>
        </pc:sldMkLst>
        <pc:spChg chg="mod">
          <ac:chgData name="Firth, Layla" userId="S::layla.firth_industry.gov.au#ext#@annexcomau.onmicrosoft.com::7a1045b9-f479-454e-bd9d-ca2db55aa99e" providerId="AD" clId="Web-{AA4C1E3D-7C13-6699-8BAA-A45C049D26FB}" dt="2026-04-15T05:32:09.501" v="1" actId="20577"/>
          <ac:spMkLst>
            <pc:docMk/>
            <pc:sldMk cId="1070999025" sldId="267"/>
            <ac:spMk id="5" creationId="{20804708-0E2F-681C-391F-818511FA18CB}"/>
          </ac:spMkLst>
        </pc:spChg>
      </pc:sldChg>
    </pc:docChg>
  </pc:docChgLst>
  <pc:docChgLst>
    <pc:chgData name="Shannon Li" userId="S::shannon.li_solpeople.com.au#ext#@annexcomau.onmicrosoft.com::b735c03b-ed41-47be-9f3b-fcfb9e0538da" providerId="AD" clId="Web-{6B2C7D97-FF36-9ACC-FC9F-C87AE0189497}"/>
    <pc:docChg chg="mod">
      <pc:chgData name="Shannon Li" userId="S::shannon.li_solpeople.com.au#ext#@annexcomau.onmicrosoft.com::b735c03b-ed41-47be-9f3b-fcfb9e0538da" providerId="AD" clId="Web-{6B2C7D97-FF36-9ACC-FC9F-C87AE0189497}" dt="2026-04-08T01:06:22.977" v="0"/>
      <pc:docMkLst>
        <pc:docMk/>
      </pc:docMkLst>
    </pc:docChg>
  </pc:docChgLst>
  <pc:docChgLst>
    <pc:chgData name="Emily Mills" userId="S::emily.mills_solpeople.com.au#ext#@annexcomau.onmicrosoft.com::b4b624aa-494c-4663-9ccf-836f6ce31ed4" providerId="AD" clId="Web-{CAA738F7-AD06-00F7-7B06-CA16984ABBD4}"/>
    <pc:docChg chg="modSld">
      <pc:chgData name="Emily Mills" userId="S::emily.mills_solpeople.com.au#ext#@annexcomau.onmicrosoft.com::b4b624aa-494c-4663-9ccf-836f6ce31ed4" providerId="AD" clId="Web-{CAA738F7-AD06-00F7-7B06-CA16984ABBD4}" dt="2026-04-08T01:15:45.123" v="22" actId="20577"/>
      <pc:docMkLst>
        <pc:docMk/>
      </pc:docMkLst>
      <pc:sldChg chg="modSp modCm">
        <pc:chgData name="Emily Mills" userId="S::emily.mills_solpeople.com.au#ext#@annexcomau.onmicrosoft.com::b4b624aa-494c-4663-9ccf-836f6ce31ed4" providerId="AD" clId="Web-{CAA738F7-AD06-00F7-7B06-CA16984ABBD4}" dt="2026-04-08T01:10:02.261" v="1" actId="20577"/>
        <pc:sldMkLst>
          <pc:docMk/>
          <pc:sldMk cId="3042647795" sldId="257"/>
        </pc:sldMkLst>
        <pc:spChg chg="mod">
          <ac:chgData name="Emily Mills" userId="S::emily.mills_solpeople.com.au#ext#@annexcomau.onmicrosoft.com::b4b624aa-494c-4663-9ccf-836f6ce31ed4" providerId="AD" clId="Web-{CAA738F7-AD06-00F7-7B06-CA16984ABBD4}" dt="2026-04-08T01:10:02.261" v="1" actId="20577"/>
          <ac:spMkLst>
            <pc:docMk/>
            <pc:sldMk cId="3042647795" sldId="257"/>
            <ac:spMk id="3" creationId="{86C5521B-CA4B-88E3-7840-CBAAFA3D6C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ily Mills" userId="S::emily.mills_solpeople.com.au#ext#@annexcomau.onmicrosoft.com::b4b624aa-494c-4663-9ccf-836f6ce31ed4" providerId="AD" clId="Web-{CAA738F7-AD06-00F7-7B06-CA16984ABBD4}" dt="2026-04-08T01:10:02.261" v="1" actId="20577"/>
              <pc2:cmMkLst xmlns:pc2="http://schemas.microsoft.com/office/powerpoint/2019/9/main/command">
                <pc:docMk/>
                <pc:sldMk cId="3042647795" sldId="257"/>
                <pc2:cmMk id="{4483DFA7-18A1-4DF3-9C71-4444A4F3369E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DD6B-4F80-FA4F-8089-AE283A1968FD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1606-5F8A-C645-AA0A-329F204D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C933C-7893-FA42-9101-DC1731136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86060-0EC9-30CA-F782-076B5DC87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B415E-36A8-B14D-2F62-E92089AD7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ACF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26BAA-12FD-0331-1D71-0AA01B0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OFFICIAL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E72DFB-6E3A-0353-472C-B8CA3CF45B5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9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122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26BAA-12FD-0331-1D71-0AA01B0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OFFICIAL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E0514-F9E9-B202-A5EC-5E71D3B871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A51CF-20AA-178B-188B-6F5B634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2D0C-8E48-3B2E-9BD1-F5F646D6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C28C-8823-4AAB-2195-E47389D15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F1815-0EEC-614C-B33A-D032A41E948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7A93-E75D-9BFC-CE5B-DDA8588C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9C64-D941-0AE6-FD3F-317CE7CA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F04-2E1C-D2A0-9A1C-003CADA58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5521B-CA4B-88E3-7840-CBAAFA3D6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The helpful assistant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9EFB-3207-DEEF-587F-7196447CE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AI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418F7-A451-DB7E-DD5E-271E6AAEC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4264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2BC-10E3-7CB3-9158-A0C65719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EDDF6-FAA3-65E6-7897-485A273D42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929" y="322842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SETTING THE SCENE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3B602-AFB2-9134-E339-3210AE6A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Opening discussion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1291A-47DC-B6CD-17BE-533AC9959B5E}"/>
              </a:ext>
            </a:extLst>
          </p:cNvPr>
          <p:cNvSpPr txBox="1"/>
          <p:nvPr/>
        </p:nvSpPr>
        <p:spPr>
          <a:xfrm>
            <a:off x="11259633" y="870114"/>
            <a:ext cx="618603" cy="35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10m</a:t>
            </a:r>
            <a:endParaRPr lang="en-US" sz="1400" dirty="0">
              <a:solidFill>
                <a:srgbClr val="3A3A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22085E-A957-E978-A92B-32584011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90" y="595423"/>
            <a:ext cx="566710" cy="5667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C1D4-551E-D032-5114-7242051CD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5707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Scenario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 dirty="0"/>
              <a:t>You added an AI chatbot to your website to reduce phone calls and emails.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 dirty="0"/>
              <a:t>It helps customers with questions about delivery, refunds, warranties and products. ​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 dirty="0"/>
              <a:t>Soon, problems start. The chatbot gives some wrong and misleading answers.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 dirty="0"/>
              <a:t>Customers are unhappy. Staff are dealing with complaints. There may also be legal risks.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21CD9-68EB-C25C-49F0-D4A35B3A4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00787"/>
            <a:ext cx="5707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pPr fontAlgn="base">
              <a:lnSpc>
                <a:spcPct val="100000"/>
              </a:lnSpc>
            </a:pPr>
            <a:r>
              <a:rPr lang="en-US" sz="1800" dirty="0">
                <a:latin typeface="Segoe UI"/>
                <a:cs typeface="Segoe UI"/>
              </a:rPr>
              <a:t>How should you respond to customers and what is the best response right now?</a:t>
            </a:r>
          </a:p>
          <a:p>
            <a:pPr fontAlgn="base">
              <a:lnSpc>
                <a:spcPct val="100000"/>
              </a:lnSpc>
            </a:pPr>
            <a:r>
              <a:rPr lang="en-US" sz="1800" dirty="0"/>
              <a:t>What should you do with the chatbot? Consider if you should:</a:t>
            </a:r>
          </a:p>
          <a:p>
            <a:pPr lvl="1" fontAlgn="base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 dirty="0"/>
              <a:t>leave it running</a:t>
            </a:r>
          </a:p>
          <a:p>
            <a:pPr lvl="1" fontAlgn="base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 dirty="0"/>
              <a:t>contact the vendor</a:t>
            </a:r>
          </a:p>
          <a:p>
            <a:pPr lvl="1" fontAlgn="base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 dirty="0">
                <a:latin typeface="Segoe UI"/>
                <a:cs typeface="Segoe UI"/>
              </a:rPr>
              <a:t>turn it off.</a:t>
            </a:r>
            <a:endParaRPr lang="en-US" sz="1400" dirty="0">
              <a:latin typeface="Segoe UI"/>
              <a:cs typeface="Segoe UI"/>
            </a:endParaRPr>
          </a:p>
          <a:p>
            <a:pPr fontAlgn="base">
              <a:lnSpc>
                <a:spcPct val="100000"/>
              </a:lnSpc>
            </a:pPr>
            <a:r>
              <a:rPr lang="en-US" sz="1800" dirty="0">
                <a:latin typeface="Segoe UI"/>
                <a:cs typeface="Segoe UI"/>
              </a:rPr>
              <a:t>Are there legal or regulatory issues to consider?</a:t>
            </a:r>
          </a:p>
        </p:txBody>
      </p:sp>
    </p:spTree>
    <p:extLst>
      <p:ext uri="{BB962C8B-B14F-4D97-AF65-F5344CB8AC3E}">
        <p14:creationId xmlns:p14="http://schemas.microsoft.com/office/powerpoint/2010/main" val="140976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6E3E83-8C38-79DA-C15F-EDFA9182F2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INJECT 1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DBCBF-E58B-AD7F-F9D2-AAB8477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Segoe UI Semibold"/>
                <a:cs typeface="Segoe UI Semibold"/>
              </a:rPr>
              <a:t>Social media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D4C7-026E-F2E5-91B9-8DDB273D1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A staff member shows you an Instagram post.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It includes a screenshot from a customer about a warranty and refund claim.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You know the claim isn’t true.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At the same time, there are 2 more emails in the shared inbox. Both customers say your chatbot gave them misleading or incorrect information.</a:t>
            </a:r>
          </a:p>
          <a:p>
            <a:pPr marL="0" indent="0">
              <a:buNone/>
            </a:pPr>
            <a:endParaRPr lang="en-US" sz="1800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400" b="1" dirty="0">
              <a:latin typeface="Segoe UI Semibold"/>
              <a:cs typeface="Segoe UI Semibol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2EE34-9390-56BE-599E-98856BA12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Do you have a communications or risk response ready? Is there an agreed way to respond to public complaints like this?</a:t>
            </a: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Why did the chatbot give the wrong information? Consider:</a:t>
            </a:r>
          </a:p>
          <a:p>
            <a:pPr marL="971550" lvl="1" indent="-285750">
              <a:lnSpc>
                <a:spcPct val="100000"/>
              </a:lnSpc>
              <a:buFont typeface="Courier New,monospace"/>
              <a:buChar char="o"/>
            </a:pPr>
            <a:r>
              <a:rPr lang="en-US" sz="1600" dirty="0">
                <a:latin typeface="Segoe UI"/>
                <a:cs typeface="Segoe UI"/>
              </a:rPr>
              <a:t>who set up the chatbot</a:t>
            </a:r>
          </a:p>
          <a:p>
            <a:pPr marL="971550" lvl="1" indent="-285750">
              <a:lnSpc>
                <a:spcPct val="100000"/>
              </a:lnSpc>
              <a:buFont typeface="Courier New,monospace"/>
              <a:buChar char="o"/>
            </a:pPr>
            <a:r>
              <a:rPr lang="en-US" sz="1600" dirty="0">
                <a:latin typeface="Segoe UI"/>
                <a:cs typeface="Segoe UI"/>
              </a:rPr>
              <a:t>who approved its settings</a:t>
            </a:r>
          </a:p>
          <a:p>
            <a:pPr marL="971550" lvl="1" indent="-285750">
              <a:lnSpc>
                <a:spcPct val="100000"/>
              </a:lnSpc>
              <a:buFont typeface="Courier New,monospace"/>
              <a:buChar char="o"/>
            </a:pPr>
            <a:r>
              <a:rPr lang="en-US" sz="1600" dirty="0">
                <a:latin typeface="Segoe UI"/>
                <a:cs typeface="Segoe UI"/>
              </a:rPr>
              <a:t>whether the answers were properly tested.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latin typeface="Segoe UI"/>
                <a:cs typeface="Segoe UI"/>
              </a:rPr>
              <a:t>Was the chatbot clearly identified as AI? Could customers have thought they were speaking to a real person?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latin typeface="Segoe UI"/>
                <a:cs typeface="Segoe UI"/>
              </a:rPr>
              <a:t>How do you review chatbot answers? Do you have a process to check information it gives people?</a:t>
            </a:r>
          </a:p>
        </p:txBody>
      </p:sp>
    </p:spTree>
    <p:extLst>
      <p:ext uri="{BB962C8B-B14F-4D97-AF65-F5344CB8AC3E}">
        <p14:creationId xmlns:p14="http://schemas.microsoft.com/office/powerpoint/2010/main" val="350280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FE18E-50C7-6FF8-9980-57A5B3D78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3CE06-D774-CBC6-130B-62EDDF5ACB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INJECT 2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14A99-D05D-EFE8-4D66-AB8024A8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Segoe UI Semibold"/>
                <a:cs typeface="Segoe UI Semibold"/>
              </a:rPr>
              <a:t>Social media (continued)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13D6-A3BA-E7AA-2A9B-447995B0C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By midday, complaints are increasing across phone, email and social media.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More customers are sharing incorrect answers from the chatbot.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A team leader warns there aren’t enough staff on site to handle the volume, as rosters were reduced after the chatbot took over most enquiries.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A local journalist calls and asked for a public statement within one hour.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9C667-3185-1886-BC56-EB7B11A2B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Within the </a:t>
            </a:r>
            <a:r>
              <a:rPr lang="en-US" sz="1800" dirty="0" err="1">
                <a:latin typeface="Segoe UI"/>
                <a:cs typeface="Segoe UI"/>
              </a:rPr>
              <a:t>organisations</a:t>
            </a:r>
            <a:r>
              <a:rPr lang="en-US" sz="1800" dirty="0">
                <a:latin typeface="Segoe UI"/>
                <a:cs typeface="Segoe UI"/>
              </a:rPr>
              <a:t>, would we have a communications or risk management approach ready to go for this situation?</a:t>
            </a: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Can we understand why the chatbot has provided this information to customers? Who was responsible for the chatbot settings?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latin typeface="Segoe UI"/>
                <a:cs typeface="Segoe UI"/>
              </a:rPr>
              <a:t>Was it appropriate to allow people to think the chatbot was a real person? Should we disclose that it’s an AI tool?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latin typeface="Segoe UI"/>
                <a:cs typeface="Segoe UI"/>
              </a:rPr>
              <a:t>Do we have a process to review or monitor the information the chatbot provides?</a:t>
            </a:r>
          </a:p>
        </p:txBody>
      </p:sp>
    </p:spTree>
    <p:extLst>
      <p:ext uri="{BB962C8B-B14F-4D97-AF65-F5344CB8AC3E}">
        <p14:creationId xmlns:p14="http://schemas.microsoft.com/office/powerpoint/2010/main" val="25194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A67E-FB75-BF65-A636-44EA1BBB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804708-0E2F-681C-391F-818511FA18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INJECT 3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D19C4-EFBF-5671-6648-C0834D4B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Segoe UI Semibold"/>
                <a:cs typeface="Segoe UI Semibold"/>
              </a:rPr>
              <a:t>Chatbot vendor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8B9C-37E8-617C-26AD-C11DC7A8E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A staff member has shared a social media post on Instagram with you. It’s a screenshot from another customer relating to a warranty and refund claim you know is untrue.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Segoe UI"/>
                <a:cs typeface="Segoe UI"/>
              </a:rPr>
              <a:t>There are 2 more customer emails in the central inbox complaining about misleading and incorrect information from your chatbot.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69075-F0F8-7E6B-173A-3BB098B6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What is your communications response? Do you have customer and public messaging ready?</a:t>
            </a:r>
          </a:p>
          <a:p>
            <a:pPr>
              <a:lnSpc>
                <a:spcPct val="100000"/>
              </a:lnSpc>
              <a:buFont typeface="Arial"/>
            </a:pPr>
            <a:r>
              <a:rPr lang="en-US" sz="1800" dirty="0">
                <a:latin typeface="Segoe UI"/>
                <a:cs typeface="Segoe UI"/>
              </a:rPr>
              <a:t>How do you support your team? How will you manage staff pressure and service levels?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latin typeface="Segoe UI"/>
                <a:cs typeface="Segoe UI"/>
              </a:rPr>
              <a:t>Did you plan for this staffing impact? How were workload changes, approvals and human oversight managed?</a:t>
            </a:r>
          </a:p>
        </p:txBody>
      </p:sp>
    </p:spTree>
    <p:extLst>
      <p:ext uri="{BB962C8B-B14F-4D97-AF65-F5344CB8AC3E}">
        <p14:creationId xmlns:p14="http://schemas.microsoft.com/office/powerpoint/2010/main" val="107099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1C16E-8E1A-38F6-B2BB-AC566C95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54AC0-5C35-CDFC-986D-D55786FCC0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79" y="334992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REFLECTION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FF6A8-7A50-97EC-F51F-B27B20FD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discussion</a:t>
            </a:r>
          </a:p>
        </p:txBody>
      </p:sp>
      <p:grpSp>
        <p:nvGrpSpPr>
          <p:cNvPr id="4" name="Group 3" descr="Icon of a clock showing 10 minutes.">
            <a:extLst>
              <a:ext uri="{FF2B5EF4-FFF2-40B4-BE49-F238E27FC236}">
                <a16:creationId xmlns:a16="http://schemas.microsoft.com/office/drawing/2014/main" id="{5D8867E9-88EA-AB94-F709-DE6650735C6A}"/>
              </a:ext>
            </a:extLst>
          </p:cNvPr>
          <p:cNvGrpSpPr/>
          <p:nvPr/>
        </p:nvGrpSpPr>
        <p:grpSpPr>
          <a:xfrm>
            <a:off x="11019590" y="595423"/>
            <a:ext cx="858646" cy="628259"/>
            <a:chOff x="7337334" y="291215"/>
            <a:chExt cx="822184" cy="6015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37B9FE-BD03-6DEF-15F2-3578F4D3182D}"/>
                </a:ext>
              </a:extLst>
            </p:cNvPr>
            <p:cNvSpPr txBox="1"/>
            <p:nvPr/>
          </p:nvSpPr>
          <p:spPr>
            <a:xfrm>
              <a:off x="7567184" y="554241"/>
              <a:ext cx="592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A3A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10m</a:t>
              </a:r>
              <a:endParaRPr lang="en-US" sz="1400" dirty="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A0FC81-CDEC-3A83-E348-8A2AE86A4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7334" y="291215"/>
              <a:ext cx="542645" cy="54264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EC29-9C82-5F39-9E22-E250C8EC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8526934" cy="302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 a group, consider:</a:t>
            </a:r>
            <a:endParaRPr lang="en-US" sz="1800" dirty="0"/>
          </a:p>
          <a:p>
            <a:r>
              <a:rPr lang="en-US" sz="1800" dirty="0"/>
              <a:t>Do you have the processes in place to manage and monitor a chatbot?</a:t>
            </a:r>
          </a:p>
          <a:p>
            <a:r>
              <a:rPr lang="en-US" sz="1800" dirty="0"/>
              <a:t>What do you need to consider for staff training and engagement?</a:t>
            </a:r>
          </a:p>
          <a:p>
            <a:r>
              <a:rPr lang="en-US" sz="1800" dirty="0"/>
              <a:t>What safeguards should be in place before going live with this tool?</a:t>
            </a:r>
          </a:p>
        </p:txBody>
      </p:sp>
    </p:spTree>
    <p:extLst>
      <p:ext uri="{BB962C8B-B14F-4D97-AF65-F5344CB8AC3E}">
        <p14:creationId xmlns:p14="http://schemas.microsoft.com/office/powerpoint/2010/main" val="1571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4CA864776D941BFC5FB45272D78A0" ma:contentTypeVersion="12" ma:contentTypeDescription="Create a new document." ma:contentTypeScope="" ma:versionID="4c8862eff938c53ffb74d1bf309473bc">
  <xsd:schema xmlns:xsd="http://www.w3.org/2001/XMLSchema" xmlns:xs="http://www.w3.org/2001/XMLSchema" xmlns:p="http://schemas.microsoft.com/office/2006/metadata/properties" xmlns:ns2="f6a74ee3-5ae3-49de-b786-458d69e4c12f" xmlns:ns3="880302e1-4dcf-44c9-b9a2-0c65e519636d" targetNamespace="http://schemas.microsoft.com/office/2006/metadata/properties" ma:root="true" ma:fieldsID="3467548d043225525fcc7a681d9c7220" ns2:_="" ns3:_="">
    <xsd:import namespace="f6a74ee3-5ae3-49de-b786-458d69e4c12f"/>
    <xsd:import namespace="880302e1-4dcf-44c9-b9a2-0c65e5196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Bat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74ee3-5ae3-49de-b786-458d69e4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4384839-4e36-483e-87cb-ff3de9ab1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atch" ma:index="19" nillable="true" ma:displayName="Batch" ma:format="Dropdown" ma:internalName="Batc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302e1-4dcf-44c9-b9a2-0c65e519636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dd9ae60-2fcb-4bb1-a68a-a0010390529d}" ma:internalName="TaxCatchAll" ma:showField="CatchAllData" ma:web="880302e1-4dcf-44c9-b9a2-0c65e5196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0302e1-4dcf-44c9-b9a2-0c65e519636d" xsi:nil="true"/>
    <Batch xmlns="f6a74ee3-5ae3-49de-b786-458d69e4c12f" xsi:nil="true"/>
    <lcf76f155ced4ddcb4097134ff3c332f xmlns="f6a74ee3-5ae3-49de-b786-458d69e4c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40F742-5CD4-49B8-9E6A-A4A3CEA91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D615B8-60EA-4C6F-973D-A30512CC9A6A}">
  <ds:schemaRefs>
    <ds:schemaRef ds:uri="880302e1-4dcf-44c9-b9a2-0c65e519636d"/>
    <ds:schemaRef ds:uri="f6a74ee3-5ae3-49de-b786-458d69e4c1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92DDF6-292B-47EB-8884-F6F8CBA02009}">
  <ds:schemaRefs>
    <ds:schemaRef ds:uri="880302e1-4dcf-44c9-b9a2-0c65e519636d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6a74ee3-5ae3-49de-b786-458d69e4c12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603</Words>
  <Application>Microsoft Macintosh PowerPoint</Application>
  <PresentationFormat>Widescreen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Courier New</vt:lpstr>
      <vt:lpstr>Courier New,monospace</vt:lpstr>
      <vt:lpstr>Segoe UI</vt:lpstr>
      <vt:lpstr>Segoe UI Semibold</vt:lpstr>
      <vt:lpstr>Segoe UI Semilight</vt:lpstr>
      <vt:lpstr>Office Theme</vt:lpstr>
      <vt:lpstr>Scenario 1</vt:lpstr>
      <vt:lpstr>Opening discussion</vt:lpstr>
      <vt:lpstr>Social media </vt:lpstr>
      <vt:lpstr>Social media (continued) </vt:lpstr>
      <vt:lpstr>Chatbot vendor</vt:lpstr>
      <vt:lpstr>Final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1 – the helpful assistant</dc:title>
  <dc:subject>Test your scenario</dc:subject>
  <dc:creator>National AI Centre</dc:creator>
  <cp:keywords/>
  <dc:description/>
  <cp:lastModifiedBy>Shannon Li</cp:lastModifiedBy>
  <cp:revision>10</cp:revision>
  <dcterms:created xsi:type="dcterms:W3CDTF">2026-04-07T23:00:53Z</dcterms:created>
  <dcterms:modified xsi:type="dcterms:W3CDTF">2026-05-04T23:13:58Z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0x01010076C4CA864776D941BFC5FB45272D78A0</vt:lpwstr>
  </property>
  <property fmtid="{D5CDD505-2E9C-101B-9397-08002B2CF9AE}" pid="3" name="MediaServiceImageTags">
    <vt:lpwstr/>
  </property>
</Properties>
</file>